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7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8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9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0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1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12.xml" ContentType="application/vnd.openxmlformats-officedocument.theme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3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4" r:id="rId2"/>
    <p:sldMasterId id="2147483687" r:id="rId3"/>
    <p:sldMasterId id="2147483700" r:id="rId4"/>
    <p:sldMasterId id="2147483713" r:id="rId5"/>
    <p:sldMasterId id="2147483726" r:id="rId6"/>
    <p:sldMasterId id="2147483739" r:id="rId7"/>
    <p:sldMasterId id="2147483758" r:id="rId8"/>
    <p:sldMasterId id="2147483772" r:id="rId9"/>
    <p:sldMasterId id="2147483785" r:id="rId10"/>
    <p:sldMasterId id="2147483798" r:id="rId11"/>
    <p:sldMasterId id="2147483811" r:id="rId12"/>
    <p:sldMasterId id="2147483824" r:id="rId13"/>
    <p:sldMasterId id="2147483837" r:id="rId14"/>
  </p:sldMasterIdLst>
  <p:notesMasterIdLst>
    <p:notesMasterId r:id="rId25"/>
  </p:notesMasterIdLst>
  <p:sldIdLst>
    <p:sldId id="344" r:id="rId15"/>
    <p:sldId id="373" r:id="rId16"/>
    <p:sldId id="398" r:id="rId17"/>
    <p:sldId id="403" r:id="rId18"/>
    <p:sldId id="394" r:id="rId19"/>
    <p:sldId id="396" r:id="rId20"/>
    <p:sldId id="399" r:id="rId21"/>
    <p:sldId id="400" r:id="rId22"/>
    <p:sldId id="402" r:id="rId23"/>
    <p:sldId id="405" r:id="rId24"/>
  </p:sldIdLst>
  <p:sldSz cx="9144000" cy="5143500" type="screen16x9"/>
  <p:notesSz cx="6731000" cy="9867900"/>
  <p:defaultTextStyle>
    <a:defPPr>
      <a:defRPr lang="en-US"/>
    </a:defPPr>
    <a:lvl1pPr marL="0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7896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5792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73688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31585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9481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47377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505273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63169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  <p15:guide id="4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78" autoAdjust="0"/>
    <p:restoredTop sz="91086" autoAdjust="0"/>
  </p:normalViewPr>
  <p:slideViewPr>
    <p:cSldViewPr snapToGrid="0" snapToObjects="1">
      <p:cViewPr varScale="1">
        <p:scale>
          <a:sx n="156" d="100"/>
          <a:sy n="156" d="100"/>
        </p:scale>
        <p:origin x="-486" y="-90"/>
      </p:cViewPr>
      <p:guideLst>
        <p:guide orient="horz" pos="2381"/>
        <p:guide orient="horz" pos="1620"/>
        <p:guide pos="336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ECF01B-4AC1-497C-ABA9-1572020DD614}" type="doc">
      <dgm:prSet loTypeId="urn:microsoft.com/office/officeart/2005/8/layout/lProcess1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34717C-A7E6-4D24-B203-5D43D4C94A32}">
      <dgm:prSet phldrT="[Текст]" custT="1"/>
      <dgm:spPr/>
      <dgm:t>
        <a:bodyPr/>
        <a:lstStyle/>
        <a:p>
          <a:r>
            <a:rPr lang="ru-RU" sz="1600" dirty="0" smtClean="0"/>
            <a:t>Срок действия ключа ФП</a:t>
          </a:r>
          <a:endParaRPr lang="ru-RU" sz="1600" dirty="0"/>
        </a:p>
      </dgm:t>
    </dgm:pt>
    <dgm:pt modelId="{5A855C3F-6E79-4CAC-8FA4-0ACA5AF8A49A}" type="parTrans" cxnId="{EDB72B2E-490B-436E-89CF-4E6BCB2E8377}">
      <dgm:prSet/>
      <dgm:spPr/>
      <dgm:t>
        <a:bodyPr/>
        <a:lstStyle/>
        <a:p>
          <a:endParaRPr lang="ru-RU"/>
        </a:p>
      </dgm:t>
    </dgm:pt>
    <dgm:pt modelId="{DAEA5985-B94F-4686-A10C-596A2C4297C3}" type="sibTrans" cxnId="{EDB72B2E-490B-436E-89CF-4E6BCB2E8377}">
      <dgm:prSet/>
      <dgm:spPr/>
      <dgm:t>
        <a:bodyPr/>
        <a:lstStyle/>
        <a:p>
          <a:endParaRPr lang="ru-RU"/>
        </a:p>
      </dgm:t>
    </dgm:pt>
    <dgm:pt modelId="{78F7D726-8DC7-442A-A05F-C35CAF1F41AD}">
      <dgm:prSet phldrT="[Текст]" custT="1"/>
      <dgm:spPr/>
      <dgm:t>
        <a:bodyPr/>
        <a:lstStyle/>
        <a:p>
          <a:r>
            <a:rPr lang="ru-RU" sz="1400" dirty="0" smtClean="0"/>
            <a:t>Не менее 36 месяцев</a:t>
          </a:r>
          <a:endParaRPr lang="ru-RU" sz="1400" dirty="0"/>
        </a:p>
      </dgm:t>
    </dgm:pt>
    <dgm:pt modelId="{D7B7A70D-36D4-462E-8576-2EFF3E25CCBC}" type="parTrans" cxnId="{F64976CC-CCE0-4ED8-B957-BB525EE36DEF}">
      <dgm:prSet/>
      <dgm:spPr/>
      <dgm:t>
        <a:bodyPr/>
        <a:lstStyle/>
        <a:p>
          <a:endParaRPr lang="ru-RU"/>
        </a:p>
      </dgm:t>
    </dgm:pt>
    <dgm:pt modelId="{A5131303-2856-4C97-91F4-84628EA84174}" type="sibTrans" cxnId="{F64976CC-CCE0-4ED8-B957-BB525EE36DEF}">
      <dgm:prSet/>
      <dgm:spPr/>
      <dgm:t>
        <a:bodyPr/>
        <a:lstStyle/>
        <a:p>
          <a:endParaRPr lang="ru-RU"/>
        </a:p>
      </dgm:t>
    </dgm:pt>
    <dgm:pt modelId="{52D57DB4-86CB-4C5A-8647-13DEA08B54E2}">
      <dgm:prSet phldrT="[Текст]" custT="1"/>
      <dgm:spPr/>
      <dgm:t>
        <a:bodyPr/>
        <a:lstStyle/>
        <a:p>
          <a:r>
            <a:rPr lang="ru-RU" sz="1600" dirty="0" smtClean="0"/>
            <a:t>Категория пользователей ККТ</a:t>
          </a:r>
          <a:endParaRPr lang="ru-RU" sz="1600" dirty="0"/>
        </a:p>
      </dgm:t>
    </dgm:pt>
    <dgm:pt modelId="{47E31D18-9CCC-4862-9A81-9790C630F70D}" type="parTrans" cxnId="{CE18A703-FD3B-4D79-AA4E-3BED0C3F5192}">
      <dgm:prSet/>
      <dgm:spPr/>
      <dgm:t>
        <a:bodyPr/>
        <a:lstStyle/>
        <a:p>
          <a:endParaRPr lang="ru-RU"/>
        </a:p>
      </dgm:t>
    </dgm:pt>
    <dgm:pt modelId="{771A20AF-2671-40D8-8A63-B30A8DD6DD0E}" type="sibTrans" cxnId="{CE18A703-FD3B-4D79-AA4E-3BED0C3F5192}">
      <dgm:prSet/>
      <dgm:spPr/>
      <dgm:t>
        <a:bodyPr/>
        <a:lstStyle/>
        <a:p>
          <a:endParaRPr lang="ru-RU"/>
        </a:p>
      </dgm:t>
    </dgm:pt>
    <dgm:pt modelId="{2BFAAE6F-C764-4575-8D15-8E9928829657}">
      <dgm:prSet phldrT="[Текст]" custT="1"/>
      <dgm:spPr/>
      <dgm:t>
        <a:bodyPr/>
        <a:lstStyle/>
        <a:p>
          <a:r>
            <a:rPr lang="ru-RU" sz="1400" dirty="0" smtClean="0"/>
            <a:t>Услуги, УСН, С/Х, ЕНВД, ПСН</a:t>
          </a:r>
          <a:endParaRPr lang="ru-RU" sz="1400" dirty="0"/>
        </a:p>
      </dgm:t>
    </dgm:pt>
    <dgm:pt modelId="{3EE18A62-D0F6-4775-9350-45B15B31392D}" type="parTrans" cxnId="{5C7301E5-F282-4913-B034-EE4F041B9A62}">
      <dgm:prSet/>
      <dgm:spPr/>
      <dgm:t>
        <a:bodyPr/>
        <a:lstStyle/>
        <a:p>
          <a:endParaRPr lang="ru-RU"/>
        </a:p>
      </dgm:t>
    </dgm:pt>
    <dgm:pt modelId="{1A6B393C-1F9F-44F6-BD46-C1EBABF33871}" type="sibTrans" cxnId="{5C7301E5-F282-4913-B034-EE4F041B9A62}">
      <dgm:prSet/>
      <dgm:spPr/>
      <dgm:t>
        <a:bodyPr/>
        <a:lstStyle/>
        <a:p>
          <a:endParaRPr lang="ru-RU"/>
        </a:p>
      </dgm:t>
    </dgm:pt>
    <dgm:pt modelId="{71884815-82FF-4964-9F0A-F26800DFB1BC}">
      <dgm:prSet phldrT="[Текст]" custT="1"/>
      <dgm:spPr/>
      <dgm:t>
        <a:bodyPr/>
        <a:lstStyle/>
        <a:p>
          <a:r>
            <a:rPr lang="ru-RU" sz="1400" dirty="0" smtClean="0"/>
            <a:t>Остальные</a:t>
          </a:r>
          <a:endParaRPr lang="ru-RU" sz="1400" dirty="0"/>
        </a:p>
      </dgm:t>
    </dgm:pt>
    <dgm:pt modelId="{DEF32DCF-3D71-4CA4-AC15-71BEB2C9B41F}" type="parTrans" cxnId="{2DDF855E-764F-4DC0-B9A6-47EFEB6D1B2C}">
      <dgm:prSet/>
      <dgm:spPr/>
      <dgm:t>
        <a:bodyPr/>
        <a:lstStyle/>
        <a:p>
          <a:endParaRPr lang="ru-RU"/>
        </a:p>
      </dgm:t>
    </dgm:pt>
    <dgm:pt modelId="{7E40E3AD-3F7F-414B-8EEA-5883ACE5BAA7}" type="sibTrans" cxnId="{2DDF855E-764F-4DC0-B9A6-47EFEB6D1B2C}">
      <dgm:prSet/>
      <dgm:spPr/>
      <dgm:t>
        <a:bodyPr/>
        <a:lstStyle/>
        <a:p>
          <a:endParaRPr lang="ru-RU"/>
        </a:p>
      </dgm:t>
    </dgm:pt>
    <dgm:pt modelId="{9AFAA64C-D692-460E-860E-456624F39B6A}">
      <dgm:prSet phldrT="[Текст]" custT="1"/>
      <dgm:spPr/>
      <dgm:t>
        <a:bodyPr/>
        <a:lstStyle/>
        <a:p>
          <a:r>
            <a:rPr lang="ru-RU" sz="1600" dirty="0" smtClean="0"/>
            <a:t>Исключения</a:t>
          </a:r>
          <a:endParaRPr lang="ru-RU" sz="1600" dirty="0"/>
        </a:p>
      </dgm:t>
    </dgm:pt>
    <dgm:pt modelId="{09DF247E-C338-44A2-9F26-92D5D0FF7D62}" type="parTrans" cxnId="{32A28D7E-7868-40F4-BE7F-5A15EF4BAF6A}">
      <dgm:prSet/>
      <dgm:spPr/>
      <dgm:t>
        <a:bodyPr/>
        <a:lstStyle/>
        <a:p>
          <a:endParaRPr lang="ru-RU"/>
        </a:p>
      </dgm:t>
    </dgm:pt>
    <dgm:pt modelId="{255B1350-4D9D-4903-8129-7677A0AEFC1B}" type="sibTrans" cxnId="{32A28D7E-7868-40F4-BE7F-5A15EF4BAF6A}">
      <dgm:prSet/>
      <dgm:spPr/>
      <dgm:t>
        <a:bodyPr/>
        <a:lstStyle/>
        <a:p>
          <a:endParaRPr lang="ru-RU"/>
        </a:p>
      </dgm:t>
    </dgm:pt>
    <dgm:pt modelId="{2273D2A9-6C17-4C52-864A-F11A3A988AAD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/>
            <a:t>Сезонный (временный) характер работы</a:t>
          </a:r>
        </a:p>
      </dgm:t>
    </dgm:pt>
    <dgm:pt modelId="{CA6C09D6-AD7B-40D9-A2F5-5D0A6A8ABFB1}" type="parTrans" cxnId="{AD6610AC-CECF-480F-8A80-63607731C31D}">
      <dgm:prSet/>
      <dgm:spPr/>
      <dgm:t>
        <a:bodyPr/>
        <a:lstStyle/>
        <a:p>
          <a:endParaRPr lang="ru-RU"/>
        </a:p>
      </dgm:t>
    </dgm:pt>
    <dgm:pt modelId="{34E4B340-4BEA-4E1E-B4EE-33588974B425}" type="sibTrans" cxnId="{AD6610AC-CECF-480F-8A80-63607731C31D}">
      <dgm:prSet/>
      <dgm:spPr/>
      <dgm:t>
        <a:bodyPr/>
        <a:lstStyle/>
        <a:p>
          <a:endParaRPr lang="ru-RU"/>
        </a:p>
      </dgm:t>
    </dgm:pt>
    <dgm:pt modelId="{BD9A2858-0FBD-4F39-906C-A8A06A6BAED2}">
      <dgm:prSet phldrT="[Текст]" custT="1"/>
      <dgm:spPr/>
      <dgm:t>
        <a:bodyPr/>
        <a:lstStyle/>
        <a:p>
          <a:r>
            <a:rPr lang="ru-RU" sz="1050" dirty="0" smtClean="0"/>
            <a:t>Одновременное применение специальных налоговых режимов и общей системы налогообложения</a:t>
          </a:r>
          <a:endParaRPr lang="ru-RU" sz="1050" dirty="0"/>
        </a:p>
      </dgm:t>
    </dgm:pt>
    <dgm:pt modelId="{9568DF8E-B47D-4A00-94FA-772ED90C1B8B}" type="parTrans" cxnId="{8E4516E7-2A69-4663-A570-11018730256D}">
      <dgm:prSet/>
      <dgm:spPr/>
      <dgm:t>
        <a:bodyPr/>
        <a:lstStyle/>
        <a:p>
          <a:endParaRPr lang="ru-RU"/>
        </a:p>
      </dgm:t>
    </dgm:pt>
    <dgm:pt modelId="{4EA0772A-18DB-4796-9B2C-1FD19074AA1E}" type="sibTrans" cxnId="{8E4516E7-2A69-4663-A570-11018730256D}">
      <dgm:prSet/>
      <dgm:spPr/>
      <dgm:t>
        <a:bodyPr/>
        <a:lstStyle/>
        <a:p>
          <a:endParaRPr lang="ru-RU"/>
        </a:p>
      </dgm:t>
    </dgm:pt>
    <dgm:pt modelId="{CE211FF9-D931-4955-8BED-5ABDDB079FD9}">
      <dgm:prSet phldrT="[Текст]"/>
      <dgm:spPr/>
      <dgm:t>
        <a:bodyPr/>
        <a:lstStyle/>
        <a:p>
          <a:r>
            <a:rPr lang="ru-RU" dirty="0" smtClean="0"/>
            <a:t>Применение ККТ, не осуществляющей передачу фискальных документов</a:t>
          </a:r>
          <a:endParaRPr lang="ru-RU" dirty="0"/>
        </a:p>
      </dgm:t>
    </dgm:pt>
    <dgm:pt modelId="{1AE8A7B3-1C2C-43E7-AF26-F99780108FE1}" type="parTrans" cxnId="{BFF8A040-ED23-4EEC-ABE2-43DA4FB8D3A7}">
      <dgm:prSet/>
      <dgm:spPr/>
      <dgm:t>
        <a:bodyPr/>
        <a:lstStyle/>
        <a:p>
          <a:endParaRPr lang="ru-RU"/>
        </a:p>
      </dgm:t>
    </dgm:pt>
    <dgm:pt modelId="{2C5216C9-6765-49C6-8077-623CF9F84E58}" type="sibTrans" cxnId="{BFF8A040-ED23-4EEC-ABE2-43DA4FB8D3A7}">
      <dgm:prSet/>
      <dgm:spPr/>
      <dgm:t>
        <a:bodyPr/>
        <a:lstStyle/>
        <a:p>
          <a:endParaRPr lang="ru-RU"/>
        </a:p>
      </dgm:t>
    </dgm:pt>
    <dgm:pt modelId="{3045BA07-D72D-434E-9010-7D6CB5CD976D}">
      <dgm:prSet phldrT="[Текст]"/>
      <dgm:spPr/>
      <dgm:t>
        <a:bodyPr/>
        <a:lstStyle/>
        <a:p>
          <a:r>
            <a:rPr lang="ru-RU" dirty="0" smtClean="0"/>
            <a:t>Иные основания, устанавливаемые Правительством РФ</a:t>
          </a:r>
          <a:endParaRPr lang="ru-RU" dirty="0"/>
        </a:p>
      </dgm:t>
    </dgm:pt>
    <dgm:pt modelId="{6A098A2D-7C05-4039-9066-D16CC2B31332}" type="parTrans" cxnId="{D2DC3276-DA49-4050-AFF3-B87C027A7DB9}">
      <dgm:prSet/>
      <dgm:spPr/>
      <dgm:t>
        <a:bodyPr/>
        <a:lstStyle/>
        <a:p>
          <a:endParaRPr lang="ru-RU"/>
        </a:p>
      </dgm:t>
    </dgm:pt>
    <dgm:pt modelId="{2DDBF3E6-6C0A-4A8E-A9A8-C6BC2EB6C61E}" type="sibTrans" cxnId="{D2DC3276-DA49-4050-AFF3-B87C027A7DB9}">
      <dgm:prSet/>
      <dgm:spPr/>
      <dgm:t>
        <a:bodyPr/>
        <a:lstStyle/>
        <a:p>
          <a:endParaRPr lang="ru-RU"/>
        </a:p>
      </dgm:t>
    </dgm:pt>
    <dgm:pt modelId="{24AC2FCC-E231-4E18-8E6C-6E8E37DC9E71}">
      <dgm:prSet phldrT="[Текст]" custT="1"/>
      <dgm:spPr/>
      <dgm:t>
        <a:bodyPr/>
        <a:lstStyle/>
        <a:p>
          <a:r>
            <a:rPr lang="ru-RU" sz="1400" dirty="0" smtClean="0"/>
            <a:t>Не менее 13 месяцев</a:t>
          </a:r>
          <a:endParaRPr lang="ru-RU" sz="1400" dirty="0"/>
        </a:p>
      </dgm:t>
    </dgm:pt>
    <dgm:pt modelId="{B87A4461-65F8-41A0-8DCE-0918AD2FAF3F}" type="parTrans" cxnId="{7CA9C122-B5C3-4EF8-BBCE-F853B9FD3CCB}">
      <dgm:prSet/>
      <dgm:spPr/>
      <dgm:t>
        <a:bodyPr/>
        <a:lstStyle/>
        <a:p>
          <a:endParaRPr lang="ru-RU"/>
        </a:p>
      </dgm:t>
    </dgm:pt>
    <dgm:pt modelId="{96365C5E-1362-46AB-A421-84A2CC4ADDF1}" type="sibTrans" cxnId="{7CA9C122-B5C3-4EF8-BBCE-F853B9FD3CCB}">
      <dgm:prSet/>
      <dgm:spPr/>
      <dgm:t>
        <a:bodyPr/>
        <a:lstStyle/>
        <a:p>
          <a:endParaRPr lang="ru-RU"/>
        </a:p>
      </dgm:t>
    </dgm:pt>
    <dgm:pt modelId="{97AED55B-8C15-42DC-B87B-6F03E49A3CAB}" type="pres">
      <dgm:prSet presAssocID="{FCECF01B-4AC1-497C-ABA9-1572020DD61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07DB5C-684E-431E-A5B6-7BF36B19716E}" type="pres">
      <dgm:prSet presAssocID="{5B34717C-A7E6-4D24-B203-5D43D4C94A32}" presName="vertFlow" presStyleCnt="0"/>
      <dgm:spPr/>
      <dgm:t>
        <a:bodyPr/>
        <a:lstStyle/>
        <a:p>
          <a:endParaRPr lang="ru-RU"/>
        </a:p>
      </dgm:t>
    </dgm:pt>
    <dgm:pt modelId="{D0DEF0AB-3D9A-485C-BAD3-3A445038F62D}" type="pres">
      <dgm:prSet presAssocID="{5B34717C-A7E6-4D24-B203-5D43D4C94A32}" presName="header" presStyleLbl="node1" presStyleIdx="0" presStyleCnt="3"/>
      <dgm:spPr/>
      <dgm:t>
        <a:bodyPr/>
        <a:lstStyle/>
        <a:p>
          <a:endParaRPr lang="ru-RU"/>
        </a:p>
      </dgm:t>
    </dgm:pt>
    <dgm:pt modelId="{A65567D6-2BB2-48CB-B136-D08DA307E76E}" type="pres">
      <dgm:prSet presAssocID="{D7B7A70D-36D4-462E-8576-2EFF3E25CCBC}" presName="parTrans" presStyleLbl="sibTrans2D1" presStyleIdx="0" presStyleCnt="8"/>
      <dgm:spPr/>
      <dgm:t>
        <a:bodyPr/>
        <a:lstStyle/>
        <a:p>
          <a:endParaRPr lang="ru-RU"/>
        </a:p>
      </dgm:t>
    </dgm:pt>
    <dgm:pt modelId="{39D532F9-AAD0-4DF4-8982-5BB5D4FA4465}" type="pres">
      <dgm:prSet presAssocID="{78F7D726-8DC7-442A-A05F-C35CAF1F41AD}" presName="child" presStyleLbl="alignAccFollow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9986EB-3A30-4525-B88F-CFC2852CF256}" type="pres">
      <dgm:prSet presAssocID="{A5131303-2856-4C97-91F4-84628EA84174}" presName="sibTrans" presStyleLbl="sibTrans2D1" presStyleIdx="1" presStyleCnt="8"/>
      <dgm:spPr/>
      <dgm:t>
        <a:bodyPr/>
        <a:lstStyle/>
        <a:p>
          <a:endParaRPr lang="ru-RU"/>
        </a:p>
      </dgm:t>
    </dgm:pt>
    <dgm:pt modelId="{7B5BB754-9021-4C0B-B440-DA87BFAAD7AA}" type="pres">
      <dgm:prSet presAssocID="{24AC2FCC-E231-4E18-8E6C-6E8E37DC9E71}" presName="child" presStyleLbl="alignAccFollow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449823-B9BD-4149-B15C-8E3CEA3A1424}" type="pres">
      <dgm:prSet presAssocID="{5B34717C-A7E6-4D24-B203-5D43D4C94A32}" presName="hSp" presStyleCnt="0"/>
      <dgm:spPr/>
      <dgm:t>
        <a:bodyPr/>
        <a:lstStyle/>
        <a:p>
          <a:endParaRPr lang="ru-RU"/>
        </a:p>
      </dgm:t>
    </dgm:pt>
    <dgm:pt modelId="{831037AC-6A8A-4489-B737-AE7969CAEB88}" type="pres">
      <dgm:prSet presAssocID="{52D57DB4-86CB-4C5A-8647-13DEA08B54E2}" presName="vertFlow" presStyleCnt="0"/>
      <dgm:spPr/>
      <dgm:t>
        <a:bodyPr/>
        <a:lstStyle/>
        <a:p>
          <a:endParaRPr lang="ru-RU"/>
        </a:p>
      </dgm:t>
    </dgm:pt>
    <dgm:pt modelId="{9EFA095C-B86C-4564-8A74-25F6711BE8D1}" type="pres">
      <dgm:prSet presAssocID="{52D57DB4-86CB-4C5A-8647-13DEA08B54E2}" presName="header" presStyleLbl="node1" presStyleIdx="1" presStyleCnt="3"/>
      <dgm:spPr/>
      <dgm:t>
        <a:bodyPr/>
        <a:lstStyle/>
        <a:p>
          <a:endParaRPr lang="ru-RU"/>
        </a:p>
      </dgm:t>
    </dgm:pt>
    <dgm:pt modelId="{B946A419-D2A9-4229-926F-421324B0CE9F}" type="pres">
      <dgm:prSet presAssocID="{3EE18A62-D0F6-4775-9350-45B15B31392D}" presName="parTrans" presStyleLbl="sibTrans2D1" presStyleIdx="2" presStyleCnt="8"/>
      <dgm:spPr/>
      <dgm:t>
        <a:bodyPr/>
        <a:lstStyle/>
        <a:p>
          <a:endParaRPr lang="ru-RU"/>
        </a:p>
      </dgm:t>
    </dgm:pt>
    <dgm:pt modelId="{9A2C3C17-7F74-45FB-BDDF-FBF17D881612}" type="pres">
      <dgm:prSet presAssocID="{2BFAAE6F-C764-4575-8D15-8E9928829657}" presName="child" presStyleLbl="alignAccFollow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9D3355-76FB-4FC5-A387-B0926F4B91F4}" type="pres">
      <dgm:prSet presAssocID="{1A6B393C-1F9F-44F6-BD46-C1EBABF33871}" presName="sibTrans" presStyleLbl="sibTrans2D1" presStyleIdx="3" presStyleCnt="8"/>
      <dgm:spPr/>
      <dgm:t>
        <a:bodyPr/>
        <a:lstStyle/>
        <a:p>
          <a:endParaRPr lang="ru-RU"/>
        </a:p>
      </dgm:t>
    </dgm:pt>
    <dgm:pt modelId="{A753B27E-7209-475C-A65A-1551A23D9D35}" type="pres">
      <dgm:prSet presAssocID="{71884815-82FF-4964-9F0A-F26800DFB1BC}" presName="child" presStyleLbl="alignAccFollow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18120A-72CF-4A7D-A87B-CBC96224CCDB}" type="pres">
      <dgm:prSet presAssocID="{52D57DB4-86CB-4C5A-8647-13DEA08B54E2}" presName="hSp" presStyleCnt="0"/>
      <dgm:spPr/>
      <dgm:t>
        <a:bodyPr/>
        <a:lstStyle/>
        <a:p>
          <a:endParaRPr lang="ru-RU"/>
        </a:p>
      </dgm:t>
    </dgm:pt>
    <dgm:pt modelId="{D5A166A5-BDF9-4C12-88AA-1004073AE825}" type="pres">
      <dgm:prSet presAssocID="{9AFAA64C-D692-460E-860E-456624F39B6A}" presName="vertFlow" presStyleCnt="0"/>
      <dgm:spPr/>
      <dgm:t>
        <a:bodyPr/>
        <a:lstStyle/>
        <a:p>
          <a:endParaRPr lang="ru-RU"/>
        </a:p>
      </dgm:t>
    </dgm:pt>
    <dgm:pt modelId="{70E823D0-4708-4167-807F-CCB349DAEFF1}" type="pres">
      <dgm:prSet presAssocID="{9AFAA64C-D692-460E-860E-456624F39B6A}" presName="header" presStyleLbl="node1" presStyleIdx="2" presStyleCnt="3"/>
      <dgm:spPr/>
      <dgm:t>
        <a:bodyPr/>
        <a:lstStyle/>
        <a:p>
          <a:endParaRPr lang="ru-RU"/>
        </a:p>
      </dgm:t>
    </dgm:pt>
    <dgm:pt modelId="{C350D582-9131-495E-BD57-EC3BD838EDA0}" type="pres">
      <dgm:prSet presAssocID="{CA6C09D6-AD7B-40D9-A2F5-5D0A6A8ABFB1}" presName="parTrans" presStyleLbl="sibTrans2D1" presStyleIdx="4" presStyleCnt="8"/>
      <dgm:spPr/>
      <dgm:t>
        <a:bodyPr/>
        <a:lstStyle/>
        <a:p>
          <a:endParaRPr lang="ru-RU"/>
        </a:p>
      </dgm:t>
    </dgm:pt>
    <dgm:pt modelId="{026F5A40-6FEF-4FD9-BCF7-9DFB862B9643}" type="pres">
      <dgm:prSet presAssocID="{2273D2A9-6C17-4C52-864A-F11A3A988AAD}" presName="child" presStyleLbl="alignAccFollow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C9FF7E-85C3-47E6-8C2B-3FB6F8A2A2D4}" type="pres">
      <dgm:prSet presAssocID="{34E4B340-4BEA-4E1E-B4EE-33588974B425}" presName="sibTrans" presStyleLbl="sibTrans2D1" presStyleIdx="5" presStyleCnt="8"/>
      <dgm:spPr/>
      <dgm:t>
        <a:bodyPr/>
        <a:lstStyle/>
        <a:p>
          <a:endParaRPr lang="ru-RU"/>
        </a:p>
      </dgm:t>
    </dgm:pt>
    <dgm:pt modelId="{DC0CD0F7-D161-430F-979F-5A719023757A}" type="pres">
      <dgm:prSet presAssocID="{BD9A2858-0FBD-4F39-906C-A8A06A6BAED2}" presName="child" presStyleLbl="alignAccFollow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B98CC2-F0B9-4586-A437-72DE6D142D58}" type="pres">
      <dgm:prSet presAssocID="{4EA0772A-18DB-4796-9B2C-1FD19074AA1E}" presName="sibTrans" presStyleLbl="sibTrans2D1" presStyleIdx="6" presStyleCnt="8"/>
      <dgm:spPr/>
      <dgm:t>
        <a:bodyPr/>
        <a:lstStyle/>
        <a:p>
          <a:endParaRPr lang="ru-RU"/>
        </a:p>
      </dgm:t>
    </dgm:pt>
    <dgm:pt modelId="{78327E5D-FA10-41E8-9990-E020945522D2}" type="pres">
      <dgm:prSet presAssocID="{CE211FF9-D931-4955-8BED-5ABDDB079FD9}" presName="child" presStyleLbl="alignAccFollow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EF4AA8-C6B1-4094-BD2D-17A4D6802796}" type="pres">
      <dgm:prSet presAssocID="{2C5216C9-6765-49C6-8077-623CF9F84E58}" presName="sibTrans" presStyleLbl="sibTrans2D1" presStyleIdx="7" presStyleCnt="8"/>
      <dgm:spPr/>
      <dgm:t>
        <a:bodyPr/>
        <a:lstStyle/>
        <a:p>
          <a:endParaRPr lang="ru-RU"/>
        </a:p>
      </dgm:t>
    </dgm:pt>
    <dgm:pt modelId="{B0AB480E-CA7F-46F6-9032-267344A82CB9}" type="pres">
      <dgm:prSet presAssocID="{3045BA07-D72D-434E-9010-7D6CB5CD976D}" presName="child" presStyleLbl="alignAccFollow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B72B2E-490B-436E-89CF-4E6BCB2E8377}" srcId="{FCECF01B-4AC1-497C-ABA9-1572020DD614}" destId="{5B34717C-A7E6-4D24-B203-5D43D4C94A32}" srcOrd="0" destOrd="0" parTransId="{5A855C3F-6E79-4CAC-8FA4-0ACA5AF8A49A}" sibTransId="{DAEA5985-B94F-4686-A10C-596A2C4297C3}"/>
    <dgm:cxn modelId="{2DDF855E-764F-4DC0-B9A6-47EFEB6D1B2C}" srcId="{52D57DB4-86CB-4C5A-8647-13DEA08B54E2}" destId="{71884815-82FF-4964-9F0A-F26800DFB1BC}" srcOrd="1" destOrd="0" parTransId="{DEF32DCF-3D71-4CA4-AC15-71BEB2C9B41F}" sibTransId="{7E40E3AD-3F7F-414B-8EEA-5883ACE5BAA7}"/>
    <dgm:cxn modelId="{D6EBEBD5-10D0-4206-8039-6F7577B47092}" type="presOf" srcId="{4EA0772A-18DB-4796-9B2C-1FD19074AA1E}" destId="{6EB98CC2-F0B9-4586-A437-72DE6D142D58}" srcOrd="0" destOrd="0" presId="urn:microsoft.com/office/officeart/2005/8/layout/lProcess1"/>
    <dgm:cxn modelId="{EE4C02A1-786E-4464-8C74-DDACB8AE381B}" type="presOf" srcId="{24AC2FCC-E231-4E18-8E6C-6E8E37DC9E71}" destId="{7B5BB754-9021-4C0B-B440-DA87BFAAD7AA}" srcOrd="0" destOrd="0" presId="urn:microsoft.com/office/officeart/2005/8/layout/lProcess1"/>
    <dgm:cxn modelId="{54B47A8F-9F06-49CA-A3BF-88F6C132B063}" type="presOf" srcId="{2C5216C9-6765-49C6-8077-623CF9F84E58}" destId="{B0EF4AA8-C6B1-4094-BD2D-17A4D6802796}" srcOrd="0" destOrd="0" presId="urn:microsoft.com/office/officeart/2005/8/layout/lProcess1"/>
    <dgm:cxn modelId="{4C3A9C0B-AC4B-4322-B539-FF53C03C650C}" type="presOf" srcId="{34E4B340-4BEA-4E1E-B4EE-33588974B425}" destId="{94C9FF7E-85C3-47E6-8C2B-3FB6F8A2A2D4}" srcOrd="0" destOrd="0" presId="urn:microsoft.com/office/officeart/2005/8/layout/lProcess1"/>
    <dgm:cxn modelId="{A6595E87-2936-4D2B-BA4A-1136B12E8530}" type="presOf" srcId="{3045BA07-D72D-434E-9010-7D6CB5CD976D}" destId="{B0AB480E-CA7F-46F6-9032-267344A82CB9}" srcOrd="0" destOrd="0" presId="urn:microsoft.com/office/officeart/2005/8/layout/lProcess1"/>
    <dgm:cxn modelId="{E5E000C1-CBA7-45A1-90B0-A0F8B25F8909}" type="presOf" srcId="{FCECF01B-4AC1-497C-ABA9-1572020DD614}" destId="{97AED55B-8C15-42DC-B87B-6F03E49A3CAB}" srcOrd="0" destOrd="0" presId="urn:microsoft.com/office/officeart/2005/8/layout/lProcess1"/>
    <dgm:cxn modelId="{BFF8A040-ED23-4EEC-ABE2-43DA4FB8D3A7}" srcId="{9AFAA64C-D692-460E-860E-456624F39B6A}" destId="{CE211FF9-D931-4955-8BED-5ABDDB079FD9}" srcOrd="2" destOrd="0" parTransId="{1AE8A7B3-1C2C-43E7-AF26-F99780108FE1}" sibTransId="{2C5216C9-6765-49C6-8077-623CF9F84E58}"/>
    <dgm:cxn modelId="{49934CAE-5605-401B-9F5A-508293B5A82B}" type="presOf" srcId="{CA6C09D6-AD7B-40D9-A2F5-5D0A6A8ABFB1}" destId="{C350D582-9131-495E-BD57-EC3BD838EDA0}" srcOrd="0" destOrd="0" presId="urn:microsoft.com/office/officeart/2005/8/layout/lProcess1"/>
    <dgm:cxn modelId="{53F8D5D8-F0C4-46B6-B7E0-8C9AC633EE81}" type="presOf" srcId="{CE211FF9-D931-4955-8BED-5ABDDB079FD9}" destId="{78327E5D-FA10-41E8-9990-E020945522D2}" srcOrd="0" destOrd="0" presId="urn:microsoft.com/office/officeart/2005/8/layout/lProcess1"/>
    <dgm:cxn modelId="{FE1450FD-FEBC-4CDC-8DC3-2A4E908BB0B0}" type="presOf" srcId="{71884815-82FF-4964-9F0A-F26800DFB1BC}" destId="{A753B27E-7209-475C-A65A-1551A23D9D35}" srcOrd="0" destOrd="0" presId="urn:microsoft.com/office/officeart/2005/8/layout/lProcess1"/>
    <dgm:cxn modelId="{124CEFC1-9E7F-4F59-A2E3-1AD8A641D10B}" type="presOf" srcId="{3EE18A62-D0F6-4775-9350-45B15B31392D}" destId="{B946A419-D2A9-4229-926F-421324B0CE9F}" srcOrd="0" destOrd="0" presId="urn:microsoft.com/office/officeart/2005/8/layout/lProcess1"/>
    <dgm:cxn modelId="{F64976CC-CCE0-4ED8-B957-BB525EE36DEF}" srcId="{5B34717C-A7E6-4D24-B203-5D43D4C94A32}" destId="{78F7D726-8DC7-442A-A05F-C35CAF1F41AD}" srcOrd="0" destOrd="0" parTransId="{D7B7A70D-36D4-462E-8576-2EFF3E25CCBC}" sibTransId="{A5131303-2856-4C97-91F4-84628EA84174}"/>
    <dgm:cxn modelId="{9CE37AB2-1D1D-485A-892A-936E37A4400E}" type="presOf" srcId="{5B34717C-A7E6-4D24-B203-5D43D4C94A32}" destId="{D0DEF0AB-3D9A-485C-BAD3-3A445038F62D}" srcOrd="0" destOrd="0" presId="urn:microsoft.com/office/officeart/2005/8/layout/lProcess1"/>
    <dgm:cxn modelId="{3D87B324-E0B8-43C3-B7AD-18C4343A5E44}" type="presOf" srcId="{1A6B393C-1F9F-44F6-BD46-C1EBABF33871}" destId="{409D3355-76FB-4FC5-A387-B0926F4B91F4}" srcOrd="0" destOrd="0" presId="urn:microsoft.com/office/officeart/2005/8/layout/lProcess1"/>
    <dgm:cxn modelId="{CE18A703-FD3B-4D79-AA4E-3BED0C3F5192}" srcId="{FCECF01B-4AC1-497C-ABA9-1572020DD614}" destId="{52D57DB4-86CB-4C5A-8647-13DEA08B54E2}" srcOrd="1" destOrd="0" parTransId="{47E31D18-9CCC-4862-9A81-9790C630F70D}" sibTransId="{771A20AF-2671-40D8-8A63-B30A8DD6DD0E}"/>
    <dgm:cxn modelId="{8E4516E7-2A69-4663-A570-11018730256D}" srcId="{9AFAA64C-D692-460E-860E-456624F39B6A}" destId="{BD9A2858-0FBD-4F39-906C-A8A06A6BAED2}" srcOrd="1" destOrd="0" parTransId="{9568DF8E-B47D-4A00-94FA-772ED90C1B8B}" sibTransId="{4EA0772A-18DB-4796-9B2C-1FD19074AA1E}"/>
    <dgm:cxn modelId="{DAE44FD4-6CBD-4C52-A5BC-EA10EA8471FD}" type="presOf" srcId="{BD9A2858-0FBD-4F39-906C-A8A06A6BAED2}" destId="{DC0CD0F7-D161-430F-979F-5A719023757A}" srcOrd="0" destOrd="0" presId="urn:microsoft.com/office/officeart/2005/8/layout/lProcess1"/>
    <dgm:cxn modelId="{FFBE1640-660D-40F9-A7D6-D60C33F47787}" type="presOf" srcId="{52D57DB4-86CB-4C5A-8647-13DEA08B54E2}" destId="{9EFA095C-B86C-4564-8A74-25F6711BE8D1}" srcOrd="0" destOrd="0" presId="urn:microsoft.com/office/officeart/2005/8/layout/lProcess1"/>
    <dgm:cxn modelId="{2C3022D8-BBCE-4EA7-B91A-43E4B30D4191}" type="presOf" srcId="{A5131303-2856-4C97-91F4-84628EA84174}" destId="{339986EB-3A30-4525-B88F-CFC2852CF256}" srcOrd="0" destOrd="0" presId="urn:microsoft.com/office/officeart/2005/8/layout/lProcess1"/>
    <dgm:cxn modelId="{CB517AB3-5AB8-4688-A9F6-1743B345AC61}" type="presOf" srcId="{9AFAA64C-D692-460E-860E-456624F39B6A}" destId="{70E823D0-4708-4167-807F-CCB349DAEFF1}" srcOrd="0" destOrd="0" presId="urn:microsoft.com/office/officeart/2005/8/layout/lProcess1"/>
    <dgm:cxn modelId="{9EE34C8C-CF90-49EB-83F8-E39AF0B6F005}" type="presOf" srcId="{78F7D726-8DC7-442A-A05F-C35CAF1F41AD}" destId="{39D532F9-AAD0-4DF4-8982-5BB5D4FA4465}" srcOrd="0" destOrd="0" presId="urn:microsoft.com/office/officeart/2005/8/layout/lProcess1"/>
    <dgm:cxn modelId="{AD6610AC-CECF-480F-8A80-63607731C31D}" srcId="{9AFAA64C-D692-460E-860E-456624F39B6A}" destId="{2273D2A9-6C17-4C52-864A-F11A3A988AAD}" srcOrd="0" destOrd="0" parTransId="{CA6C09D6-AD7B-40D9-A2F5-5D0A6A8ABFB1}" sibTransId="{34E4B340-4BEA-4E1E-B4EE-33588974B425}"/>
    <dgm:cxn modelId="{D2DC3276-DA49-4050-AFF3-B87C027A7DB9}" srcId="{9AFAA64C-D692-460E-860E-456624F39B6A}" destId="{3045BA07-D72D-434E-9010-7D6CB5CD976D}" srcOrd="3" destOrd="0" parTransId="{6A098A2D-7C05-4039-9066-D16CC2B31332}" sibTransId="{2DDBF3E6-6C0A-4A8E-A9A8-C6BC2EB6C61E}"/>
    <dgm:cxn modelId="{7CA9C122-B5C3-4EF8-BBCE-F853B9FD3CCB}" srcId="{5B34717C-A7E6-4D24-B203-5D43D4C94A32}" destId="{24AC2FCC-E231-4E18-8E6C-6E8E37DC9E71}" srcOrd="1" destOrd="0" parTransId="{B87A4461-65F8-41A0-8DCE-0918AD2FAF3F}" sibTransId="{96365C5E-1362-46AB-A421-84A2CC4ADDF1}"/>
    <dgm:cxn modelId="{5C7301E5-F282-4913-B034-EE4F041B9A62}" srcId="{52D57DB4-86CB-4C5A-8647-13DEA08B54E2}" destId="{2BFAAE6F-C764-4575-8D15-8E9928829657}" srcOrd="0" destOrd="0" parTransId="{3EE18A62-D0F6-4775-9350-45B15B31392D}" sibTransId="{1A6B393C-1F9F-44F6-BD46-C1EBABF33871}"/>
    <dgm:cxn modelId="{D81B3361-238C-4AAF-9FF7-7663130443E5}" type="presOf" srcId="{2273D2A9-6C17-4C52-864A-F11A3A988AAD}" destId="{026F5A40-6FEF-4FD9-BCF7-9DFB862B9643}" srcOrd="0" destOrd="0" presId="urn:microsoft.com/office/officeart/2005/8/layout/lProcess1"/>
    <dgm:cxn modelId="{32A28D7E-7868-40F4-BE7F-5A15EF4BAF6A}" srcId="{FCECF01B-4AC1-497C-ABA9-1572020DD614}" destId="{9AFAA64C-D692-460E-860E-456624F39B6A}" srcOrd="2" destOrd="0" parTransId="{09DF247E-C338-44A2-9F26-92D5D0FF7D62}" sibTransId="{255B1350-4D9D-4903-8129-7677A0AEFC1B}"/>
    <dgm:cxn modelId="{9AF59331-A24E-4F1A-B0BD-FB384F2CAEE0}" type="presOf" srcId="{2BFAAE6F-C764-4575-8D15-8E9928829657}" destId="{9A2C3C17-7F74-45FB-BDDF-FBF17D881612}" srcOrd="0" destOrd="0" presId="urn:microsoft.com/office/officeart/2005/8/layout/lProcess1"/>
    <dgm:cxn modelId="{68E8C088-D58E-46CD-9188-F93EB3ABEB23}" type="presOf" srcId="{D7B7A70D-36D4-462E-8576-2EFF3E25CCBC}" destId="{A65567D6-2BB2-48CB-B136-D08DA307E76E}" srcOrd="0" destOrd="0" presId="urn:microsoft.com/office/officeart/2005/8/layout/lProcess1"/>
    <dgm:cxn modelId="{7DD5F5B9-91A8-4416-979E-7C03DE4B5C48}" type="presParOf" srcId="{97AED55B-8C15-42DC-B87B-6F03E49A3CAB}" destId="{4207DB5C-684E-431E-A5B6-7BF36B19716E}" srcOrd="0" destOrd="0" presId="urn:microsoft.com/office/officeart/2005/8/layout/lProcess1"/>
    <dgm:cxn modelId="{62FF1546-D1DA-4EEE-8A9E-9B8988BE4153}" type="presParOf" srcId="{4207DB5C-684E-431E-A5B6-7BF36B19716E}" destId="{D0DEF0AB-3D9A-485C-BAD3-3A445038F62D}" srcOrd="0" destOrd="0" presId="urn:microsoft.com/office/officeart/2005/8/layout/lProcess1"/>
    <dgm:cxn modelId="{9444C050-605C-4C03-A2EC-FF72785CE602}" type="presParOf" srcId="{4207DB5C-684E-431E-A5B6-7BF36B19716E}" destId="{A65567D6-2BB2-48CB-B136-D08DA307E76E}" srcOrd="1" destOrd="0" presId="urn:microsoft.com/office/officeart/2005/8/layout/lProcess1"/>
    <dgm:cxn modelId="{0CA2403B-32B7-42ED-876E-58946ABE1CD2}" type="presParOf" srcId="{4207DB5C-684E-431E-A5B6-7BF36B19716E}" destId="{39D532F9-AAD0-4DF4-8982-5BB5D4FA4465}" srcOrd="2" destOrd="0" presId="urn:microsoft.com/office/officeart/2005/8/layout/lProcess1"/>
    <dgm:cxn modelId="{18759E69-4FC4-4BC8-827B-0283DAE686D9}" type="presParOf" srcId="{4207DB5C-684E-431E-A5B6-7BF36B19716E}" destId="{339986EB-3A30-4525-B88F-CFC2852CF256}" srcOrd="3" destOrd="0" presId="urn:microsoft.com/office/officeart/2005/8/layout/lProcess1"/>
    <dgm:cxn modelId="{B37A445B-3517-4502-B253-38AF2F455322}" type="presParOf" srcId="{4207DB5C-684E-431E-A5B6-7BF36B19716E}" destId="{7B5BB754-9021-4C0B-B440-DA87BFAAD7AA}" srcOrd="4" destOrd="0" presId="urn:microsoft.com/office/officeart/2005/8/layout/lProcess1"/>
    <dgm:cxn modelId="{0D1E5387-1B0A-4E27-872E-30201879DCCD}" type="presParOf" srcId="{97AED55B-8C15-42DC-B87B-6F03E49A3CAB}" destId="{DA449823-B9BD-4149-B15C-8E3CEA3A1424}" srcOrd="1" destOrd="0" presId="urn:microsoft.com/office/officeart/2005/8/layout/lProcess1"/>
    <dgm:cxn modelId="{5876698D-DDB2-40AF-A252-8963050D0D8E}" type="presParOf" srcId="{97AED55B-8C15-42DC-B87B-6F03E49A3CAB}" destId="{831037AC-6A8A-4489-B737-AE7969CAEB88}" srcOrd="2" destOrd="0" presId="urn:microsoft.com/office/officeart/2005/8/layout/lProcess1"/>
    <dgm:cxn modelId="{225E16E7-2940-4822-8E94-5F1A9086D28F}" type="presParOf" srcId="{831037AC-6A8A-4489-B737-AE7969CAEB88}" destId="{9EFA095C-B86C-4564-8A74-25F6711BE8D1}" srcOrd="0" destOrd="0" presId="urn:microsoft.com/office/officeart/2005/8/layout/lProcess1"/>
    <dgm:cxn modelId="{E3B3B1A6-0011-4799-9F66-3FA54D29B512}" type="presParOf" srcId="{831037AC-6A8A-4489-B737-AE7969CAEB88}" destId="{B946A419-D2A9-4229-926F-421324B0CE9F}" srcOrd="1" destOrd="0" presId="urn:microsoft.com/office/officeart/2005/8/layout/lProcess1"/>
    <dgm:cxn modelId="{64589DE0-8A20-41D7-90E0-19DF79D16FB2}" type="presParOf" srcId="{831037AC-6A8A-4489-B737-AE7969CAEB88}" destId="{9A2C3C17-7F74-45FB-BDDF-FBF17D881612}" srcOrd="2" destOrd="0" presId="urn:microsoft.com/office/officeart/2005/8/layout/lProcess1"/>
    <dgm:cxn modelId="{BE4284A5-6471-4ACA-AD63-5A4527D9F5B4}" type="presParOf" srcId="{831037AC-6A8A-4489-B737-AE7969CAEB88}" destId="{409D3355-76FB-4FC5-A387-B0926F4B91F4}" srcOrd="3" destOrd="0" presId="urn:microsoft.com/office/officeart/2005/8/layout/lProcess1"/>
    <dgm:cxn modelId="{CF57273E-66E5-47F7-BB91-02BC704DDBA9}" type="presParOf" srcId="{831037AC-6A8A-4489-B737-AE7969CAEB88}" destId="{A753B27E-7209-475C-A65A-1551A23D9D35}" srcOrd="4" destOrd="0" presId="urn:microsoft.com/office/officeart/2005/8/layout/lProcess1"/>
    <dgm:cxn modelId="{004C6B4F-38DA-47C9-89C0-CC7633A8A5F9}" type="presParOf" srcId="{97AED55B-8C15-42DC-B87B-6F03E49A3CAB}" destId="{4C18120A-72CF-4A7D-A87B-CBC96224CCDB}" srcOrd="3" destOrd="0" presId="urn:microsoft.com/office/officeart/2005/8/layout/lProcess1"/>
    <dgm:cxn modelId="{CDD006E8-B86A-42A9-9A75-082F3C5AFE1E}" type="presParOf" srcId="{97AED55B-8C15-42DC-B87B-6F03E49A3CAB}" destId="{D5A166A5-BDF9-4C12-88AA-1004073AE825}" srcOrd="4" destOrd="0" presId="urn:microsoft.com/office/officeart/2005/8/layout/lProcess1"/>
    <dgm:cxn modelId="{469B1D18-7374-4341-B3FB-86CB8C62915C}" type="presParOf" srcId="{D5A166A5-BDF9-4C12-88AA-1004073AE825}" destId="{70E823D0-4708-4167-807F-CCB349DAEFF1}" srcOrd="0" destOrd="0" presId="urn:microsoft.com/office/officeart/2005/8/layout/lProcess1"/>
    <dgm:cxn modelId="{5BBB786D-CDEF-49F7-9BC7-1B3F02C1D5B5}" type="presParOf" srcId="{D5A166A5-BDF9-4C12-88AA-1004073AE825}" destId="{C350D582-9131-495E-BD57-EC3BD838EDA0}" srcOrd="1" destOrd="0" presId="urn:microsoft.com/office/officeart/2005/8/layout/lProcess1"/>
    <dgm:cxn modelId="{5B7E5EE6-06C0-42B9-BBA2-6F929034E13A}" type="presParOf" srcId="{D5A166A5-BDF9-4C12-88AA-1004073AE825}" destId="{026F5A40-6FEF-4FD9-BCF7-9DFB862B9643}" srcOrd="2" destOrd="0" presId="urn:microsoft.com/office/officeart/2005/8/layout/lProcess1"/>
    <dgm:cxn modelId="{FD5443E1-3B7B-425B-87A5-870BF72EACB2}" type="presParOf" srcId="{D5A166A5-BDF9-4C12-88AA-1004073AE825}" destId="{94C9FF7E-85C3-47E6-8C2B-3FB6F8A2A2D4}" srcOrd="3" destOrd="0" presId="urn:microsoft.com/office/officeart/2005/8/layout/lProcess1"/>
    <dgm:cxn modelId="{7D74E939-7502-47F8-B675-6053BC9ADF44}" type="presParOf" srcId="{D5A166A5-BDF9-4C12-88AA-1004073AE825}" destId="{DC0CD0F7-D161-430F-979F-5A719023757A}" srcOrd="4" destOrd="0" presId="urn:microsoft.com/office/officeart/2005/8/layout/lProcess1"/>
    <dgm:cxn modelId="{A7D02EDC-065A-4D41-9C2C-9DAA143CB5C9}" type="presParOf" srcId="{D5A166A5-BDF9-4C12-88AA-1004073AE825}" destId="{6EB98CC2-F0B9-4586-A437-72DE6D142D58}" srcOrd="5" destOrd="0" presId="urn:microsoft.com/office/officeart/2005/8/layout/lProcess1"/>
    <dgm:cxn modelId="{3492761B-EA13-4A60-82A3-576A9AEAA3CD}" type="presParOf" srcId="{D5A166A5-BDF9-4C12-88AA-1004073AE825}" destId="{78327E5D-FA10-41E8-9990-E020945522D2}" srcOrd="6" destOrd="0" presId="urn:microsoft.com/office/officeart/2005/8/layout/lProcess1"/>
    <dgm:cxn modelId="{0BB17E5D-2093-41A5-8D7A-1A65C4CDADCE}" type="presParOf" srcId="{D5A166A5-BDF9-4C12-88AA-1004073AE825}" destId="{B0EF4AA8-C6B1-4094-BD2D-17A4D6802796}" srcOrd="7" destOrd="0" presId="urn:microsoft.com/office/officeart/2005/8/layout/lProcess1"/>
    <dgm:cxn modelId="{54182FA5-2B09-479E-8202-67E454E94B0C}" type="presParOf" srcId="{D5A166A5-BDF9-4C12-88AA-1004073AE825}" destId="{B0AB480E-CA7F-46F6-9032-267344A82CB9}" srcOrd="8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5BC610-852F-43B7-8E8C-724130FA519B}" type="doc">
      <dgm:prSet loTypeId="urn:microsoft.com/office/officeart/2005/8/layout/list1" loCatId="list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0B682223-D286-43F3-B81A-F27E0ECF2290}">
      <dgm:prSet phldrT="[Текст]" custT="1"/>
      <dgm:spPr/>
      <dgm:t>
        <a:bodyPr/>
        <a:lstStyle/>
        <a:p>
          <a:r>
            <a:rPr lang="ru-RU" sz="1800" b="1" dirty="0" err="1" smtClean="0"/>
            <a:t>Транспарентность</a:t>
          </a:r>
          <a:r>
            <a:rPr lang="ru-RU" sz="1800" b="1" dirty="0" smtClean="0"/>
            <a:t> расчетов</a:t>
          </a:r>
          <a:endParaRPr lang="ru-RU" sz="1800" b="1" dirty="0"/>
        </a:p>
      </dgm:t>
    </dgm:pt>
    <dgm:pt modelId="{AFB69EC0-487D-4936-818E-477EBADF0DE6}" type="parTrans" cxnId="{816D17C5-03AC-4A15-8603-E5F6F23714FC}">
      <dgm:prSet/>
      <dgm:spPr/>
      <dgm:t>
        <a:bodyPr/>
        <a:lstStyle/>
        <a:p>
          <a:endParaRPr lang="ru-RU" sz="1800"/>
        </a:p>
      </dgm:t>
    </dgm:pt>
    <dgm:pt modelId="{07368D24-30AB-4ADC-A591-6366632C157B}" type="sibTrans" cxnId="{816D17C5-03AC-4A15-8603-E5F6F23714FC}">
      <dgm:prSet/>
      <dgm:spPr/>
      <dgm:t>
        <a:bodyPr/>
        <a:lstStyle/>
        <a:p>
          <a:endParaRPr lang="ru-RU" sz="1800"/>
        </a:p>
      </dgm:t>
    </dgm:pt>
    <dgm:pt modelId="{9C3BD915-5B21-4E69-8453-7D447F70A3D8}">
      <dgm:prSet phldrT="[Текст]" custT="1"/>
      <dgm:spPr/>
      <dgm:t>
        <a:bodyPr/>
        <a:lstStyle/>
        <a:p>
          <a:r>
            <a:rPr lang="ru-RU" sz="1400" dirty="0" smtClean="0"/>
            <a:t>Легализация рынка торговли и услуг</a:t>
          </a:r>
          <a:endParaRPr lang="ru-RU" sz="1400" dirty="0"/>
        </a:p>
      </dgm:t>
    </dgm:pt>
    <dgm:pt modelId="{7AD7899A-6D45-4589-B6E2-CBF79482766E}" type="parTrans" cxnId="{B703A617-51F1-4B8B-877F-14C66FB87C09}">
      <dgm:prSet/>
      <dgm:spPr/>
      <dgm:t>
        <a:bodyPr/>
        <a:lstStyle/>
        <a:p>
          <a:endParaRPr lang="ru-RU" sz="1800"/>
        </a:p>
      </dgm:t>
    </dgm:pt>
    <dgm:pt modelId="{3475913B-2032-439E-BB18-4C8729B92194}" type="sibTrans" cxnId="{B703A617-51F1-4B8B-877F-14C66FB87C09}">
      <dgm:prSet/>
      <dgm:spPr/>
      <dgm:t>
        <a:bodyPr/>
        <a:lstStyle/>
        <a:p>
          <a:endParaRPr lang="ru-RU" sz="1800"/>
        </a:p>
      </dgm:t>
    </dgm:pt>
    <dgm:pt modelId="{92DA133E-8479-4895-8451-79206211BD07}">
      <dgm:prSet phldrT="[Текст]" custT="1"/>
      <dgm:spPr/>
      <dgm:t>
        <a:bodyPr/>
        <a:lstStyle/>
        <a:p>
          <a:r>
            <a:rPr lang="ru-RU" sz="1400" dirty="0" smtClean="0"/>
            <a:t>Увеличение поступлений в бюджет</a:t>
          </a:r>
          <a:endParaRPr lang="ru-RU" sz="1400" dirty="0"/>
        </a:p>
      </dgm:t>
    </dgm:pt>
    <dgm:pt modelId="{E784E173-9716-491F-A793-EE7F4F3FF22E}" type="parTrans" cxnId="{7CC7F7D0-FE0E-467B-AD17-0B8F9DFFE283}">
      <dgm:prSet/>
      <dgm:spPr/>
      <dgm:t>
        <a:bodyPr/>
        <a:lstStyle/>
        <a:p>
          <a:endParaRPr lang="ru-RU" sz="1800"/>
        </a:p>
      </dgm:t>
    </dgm:pt>
    <dgm:pt modelId="{CEA38F7F-F948-4364-AD3C-7FEDAE2B7525}" type="sibTrans" cxnId="{7CC7F7D0-FE0E-467B-AD17-0B8F9DFFE283}">
      <dgm:prSet/>
      <dgm:spPr/>
      <dgm:t>
        <a:bodyPr/>
        <a:lstStyle/>
        <a:p>
          <a:endParaRPr lang="ru-RU" sz="1800"/>
        </a:p>
      </dgm:t>
    </dgm:pt>
    <dgm:pt modelId="{CF202BA1-974B-42E1-AAC5-2B70D76969BC}">
      <dgm:prSet phldrT="[Текст]" custT="1"/>
      <dgm:spPr/>
      <dgm:t>
        <a:bodyPr/>
        <a:lstStyle/>
        <a:p>
          <a:r>
            <a:rPr lang="ru-RU" sz="1800" b="1" dirty="0" smtClean="0"/>
            <a:t>Комфортные условия ведения бизнеса</a:t>
          </a:r>
          <a:endParaRPr lang="ru-RU" sz="1800" b="1" dirty="0"/>
        </a:p>
      </dgm:t>
    </dgm:pt>
    <dgm:pt modelId="{DD5C1D7D-46FE-4587-948D-33A8CC7A7273}" type="parTrans" cxnId="{7A034FEE-4C77-4DA9-AFCE-ED37ADAFAE93}">
      <dgm:prSet/>
      <dgm:spPr/>
      <dgm:t>
        <a:bodyPr/>
        <a:lstStyle/>
        <a:p>
          <a:endParaRPr lang="ru-RU" sz="1800"/>
        </a:p>
      </dgm:t>
    </dgm:pt>
    <dgm:pt modelId="{1C7F633F-4D21-464B-9D4C-57DA99B2BBA5}" type="sibTrans" cxnId="{7A034FEE-4C77-4DA9-AFCE-ED37ADAFAE93}">
      <dgm:prSet/>
      <dgm:spPr/>
      <dgm:t>
        <a:bodyPr/>
        <a:lstStyle/>
        <a:p>
          <a:endParaRPr lang="ru-RU" sz="1800"/>
        </a:p>
      </dgm:t>
    </dgm:pt>
    <dgm:pt modelId="{AEACEC31-A62A-421B-B46A-04AE6CF5C071}">
      <dgm:prSet phldrT="[Текст]" custT="1"/>
      <dgm:spPr/>
      <dgm:t>
        <a:bodyPr/>
        <a:lstStyle/>
        <a:p>
          <a:r>
            <a:rPr lang="ru-RU" sz="1400" dirty="0" smtClean="0"/>
            <a:t>Регистрация ККТ и взаимодействие с налоговыми органами через сайт ФНС России</a:t>
          </a:r>
          <a:endParaRPr lang="ru-RU" sz="1400" dirty="0"/>
        </a:p>
      </dgm:t>
    </dgm:pt>
    <dgm:pt modelId="{2173A17E-E13B-4F85-AA5C-CAB299D33A0C}" type="parTrans" cxnId="{945812E6-BD19-4A6F-A243-AD1C738EC752}">
      <dgm:prSet/>
      <dgm:spPr/>
      <dgm:t>
        <a:bodyPr/>
        <a:lstStyle/>
        <a:p>
          <a:endParaRPr lang="ru-RU" sz="1800"/>
        </a:p>
      </dgm:t>
    </dgm:pt>
    <dgm:pt modelId="{8AE9633C-5A72-42D4-8F64-13A595C1923B}" type="sibTrans" cxnId="{945812E6-BD19-4A6F-A243-AD1C738EC752}">
      <dgm:prSet/>
      <dgm:spPr/>
      <dgm:t>
        <a:bodyPr/>
        <a:lstStyle/>
        <a:p>
          <a:endParaRPr lang="ru-RU" sz="1800"/>
        </a:p>
      </dgm:t>
    </dgm:pt>
    <dgm:pt modelId="{63EFF125-FBCA-4925-B2BD-571E120485B3}">
      <dgm:prSet phldrT="[Текст]" custT="1"/>
      <dgm:spPr/>
      <dgm:t>
        <a:bodyPr/>
        <a:lstStyle/>
        <a:p>
          <a:r>
            <a:rPr lang="ru-RU" sz="1400" dirty="0" smtClean="0"/>
            <a:t>Практический отказ от проверок за счет автоматизированного риск-анализа</a:t>
          </a:r>
          <a:endParaRPr lang="ru-RU" sz="1400" dirty="0"/>
        </a:p>
      </dgm:t>
    </dgm:pt>
    <dgm:pt modelId="{36373316-956C-41CE-B476-7760C4F65A84}" type="parTrans" cxnId="{3E706CBF-926A-4132-88AE-2AC5CF20B998}">
      <dgm:prSet/>
      <dgm:spPr/>
      <dgm:t>
        <a:bodyPr/>
        <a:lstStyle/>
        <a:p>
          <a:endParaRPr lang="ru-RU" sz="1800"/>
        </a:p>
      </dgm:t>
    </dgm:pt>
    <dgm:pt modelId="{E95C0A69-3DE2-47E7-8BDB-4F5A2ADFF297}" type="sibTrans" cxnId="{3E706CBF-926A-4132-88AE-2AC5CF20B998}">
      <dgm:prSet/>
      <dgm:spPr/>
      <dgm:t>
        <a:bodyPr/>
        <a:lstStyle/>
        <a:p>
          <a:endParaRPr lang="ru-RU" sz="1800"/>
        </a:p>
      </dgm:t>
    </dgm:pt>
    <dgm:pt modelId="{14D5F067-77CB-4F35-A900-97FF9FD62B70}">
      <dgm:prSet phldrT="[Текст]" custT="1"/>
      <dgm:spPr/>
      <dgm:t>
        <a:bodyPr/>
        <a:lstStyle/>
        <a:p>
          <a:r>
            <a:rPr lang="ru-RU" sz="1800" b="1" dirty="0" smtClean="0"/>
            <a:t>Защиту прав потребителя</a:t>
          </a:r>
          <a:endParaRPr lang="ru-RU" sz="1800" b="1" dirty="0"/>
        </a:p>
      </dgm:t>
    </dgm:pt>
    <dgm:pt modelId="{56CA73C6-34F6-433A-8FBA-1FB57056FFA1}" type="parTrans" cxnId="{B445D92E-91F5-4DB8-ACA0-8D526BC2B04A}">
      <dgm:prSet/>
      <dgm:spPr/>
      <dgm:t>
        <a:bodyPr/>
        <a:lstStyle/>
        <a:p>
          <a:endParaRPr lang="ru-RU" sz="1800"/>
        </a:p>
      </dgm:t>
    </dgm:pt>
    <dgm:pt modelId="{1C62DF44-5DD2-4A56-83CE-B42651663E74}" type="sibTrans" cxnId="{B445D92E-91F5-4DB8-ACA0-8D526BC2B04A}">
      <dgm:prSet/>
      <dgm:spPr/>
      <dgm:t>
        <a:bodyPr/>
        <a:lstStyle/>
        <a:p>
          <a:endParaRPr lang="ru-RU" sz="1800"/>
        </a:p>
      </dgm:t>
    </dgm:pt>
    <dgm:pt modelId="{E6C02C3A-3AB2-4FB9-A369-D287A9C703B3}">
      <dgm:prSet phldrT="[Текст]" custT="1"/>
      <dgm:spPr/>
      <dgm:t>
        <a:bodyPr/>
        <a:lstStyle/>
        <a:p>
          <a:r>
            <a:rPr lang="ru-RU" sz="1400" dirty="0" smtClean="0"/>
            <a:t>Возможность получать и хранить электронные чеки</a:t>
          </a:r>
          <a:endParaRPr lang="ru-RU" sz="1400" dirty="0"/>
        </a:p>
      </dgm:t>
    </dgm:pt>
    <dgm:pt modelId="{2BBCD4BB-44CF-40DA-8A22-405B41D4F7F7}" type="parTrans" cxnId="{2CEE8169-C82A-4C6E-AEC7-F2032C5534A6}">
      <dgm:prSet/>
      <dgm:spPr/>
      <dgm:t>
        <a:bodyPr/>
        <a:lstStyle/>
        <a:p>
          <a:endParaRPr lang="ru-RU" sz="1800"/>
        </a:p>
      </dgm:t>
    </dgm:pt>
    <dgm:pt modelId="{1A481CD9-4F15-40BC-A50B-C749CA6F3A2A}" type="sibTrans" cxnId="{2CEE8169-C82A-4C6E-AEC7-F2032C5534A6}">
      <dgm:prSet/>
      <dgm:spPr/>
      <dgm:t>
        <a:bodyPr/>
        <a:lstStyle/>
        <a:p>
          <a:endParaRPr lang="ru-RU" sz="1800"/>
        </a:p>
      </dgm:t>
    </dgm:pt>
    <dgm:pt modelId="{5500E718-1006-49EE-9AD1-C672C4DEEA12}">
      <dgm:prSet phldrT="[Текст]" custT="1"/>
      <dgm:spPr/>
      <dgm:t>
        <a:bodyPr/>
        <a:lstStyle/>
        <a:p>
          <a:r>
            <a:rPr lang="ru-RU" sz="1400" dirty="0" smtClean="0"/>
            <a:t>Возможность быстро и удобно проверить чек и направить жалобу в ФНС России</a:t>
          </a:r>
          <a:endParaRPr lang="ru-RU" sz="1400" dirty="0"/>
        </a:p>
      </dgm:t>
    </dgm:pt>
    <dgm:pt modelId="{DB6542E6-9A5B-41C6-A813-A2AF72985745}" type="parTrans" cxnId="{424CDBB4-0A6C-4542-B408-589EFC0152E4}">
      <dgm:prSet/>
      <dgm:spPr/>
      <dgm:t>
        <a:bodyPr/>
        <a:lstStyle/>
        <a:p>
          <a:endParaRPr lang="ru-RU" sz="1800"/>
        </a:p>
      </dgm:t>
    </dgm:pt>
    <dgm:pt modelId="{1B93A2F3-8A94-4AC3-8222-0473B5FB0823}" type="sibTrans" cxnId="{424CDBB4-0A6C-4542-B408-589EFC0152E4}">
      <dgm:prSet/>
      <dgm:spPr/>
      <dgm:t>
        <a:bodyPr/>
        <a:lstStyle/>
        <a:p>
          <a:endParaRPr lang="ru-RU" sz="1800"/>
        </a:p>
      </dgm:t>
    </dgm:pt>
    <dgm:pt modelId="{32A14B02-6652-4D8D-A440-6EFF890AC703}">
      <dgm:prSet phldrT="[Текст]" custT="1"/>
      <dgm:spPr/>
      <dgm:t>
        <a:bodyPr/>
        <a:lstStyle/>
        <a:p>
          <a:r>
            <a:rPr lang="ru-RU" sz="1400" dirty="0" smtClean="0"/>
            <a:t>Здоровая конкуренция за счет пресечения минимизации налогов</a:t>
          </a:r>
          <a:endParaRPr lang="ru-RU" sz="1400" dirty="0"/>
        </a:p>
      </dgm:t>
    </dgm:pt>
    <dgm:pt modelId="{1177CF00-A947-45A9-8516-B07B3D48E8EC}" type="parTrans" cxnId="{AB15F8F1-6B7F-476B-B321-A1ED8D1AFFF0}">
      <dgm:prSet/>
      <dgm:spPr/>
      <dgm:t>
        <a:bodyPr/>
        <a:lstStyle/>
        <a:p>
          <a:endParaRPr lang="ru-RU" sz="1800"/>
        </a:p>
      </dgm:t>
    </dgm:pt>
    <dgm:pt modelId="{549ED376-485F-4B88-BDC4-6096813D2132}" type="sibTrans" cxnId="{AB15F8F1-6B7F-476B-B321-A1ED8D1AFFF0}">
      <dgm:prSet/>
      <dgm:spPr/>
      <dgm:t>
        <a:bodyPr/>
        <a:lstStyle/>
        <a:p>
          <a:endParaRPr lang="ru-RU" sz="1800"/>
        </a:p>
      </dgm:t>
    </dgm:pt>
    <dgm:pt modelId="{2E3B8639-44EB-41ED-B133-D30E20CDD9B1}">
      <dgm:prSet phldrT="[Текст]" custT="1"/>
      <dgm:spPr/>
      <dgm:t>
        <a:bodyPr/>
        <a:lstStyle/>
        <a:p>
          <a:r>
            <a:rPr lang="ru-RU" sz="1400" dirty="0" smtClean="0"/>
            <a:t>Создание системы гарантированного выявления фактов занижения выручки, в том числе путем создания механизма гражданского контроля</a:t>
          </a:r>
          <a:endParaRPr lang="ru-RU" sz="1400" dirty="0"/>
        </a:p>
      </dgm:t>
    </dgm:pt>
    <dgm:pt modelId="{1CA96A0E-FBE1-469E-A263-76B43DB7BBFE}" type="parTrans" cxnId="{06EA775E-526B-45E3-8282-9B81B5096F1F}">
      <dgm:prSet/>
      <dgm:spPr/>
      <dgm:t>
        <a:bodyPr/>
        <a:lstStyle/>
        <a:p>
          <a:endParaRPr lang="ru-RU" sz="1800"/>
        </a:p>
      </dgm:t>
    </dgm:pt>
    <dgm:pt modelId="{7F376B8B-1368-4D61-985A-7132A350E5F6}" type="sibTrans" cxnId="{06EA775E-526B-45E3-8282-9B81B5096F1F}">
      <dgm:prSet/>
      <dgm:spPr/>
      <dgm:t>
        <a:bodyPr/>
        <a:lstStyle/>
        <a:p>
          <a:endParaRPr lang="ru-RU" sz="1800"/>
        </a:p>
      </dgm:t>
    </dgm:pt>
    <dgm:pt modelId="{BE74CC55-03E5-4E8D-8062-DE8B9FBFDA1D}">
      <dgm:prSet phldrT="[Текст]" custT="1"/>
      <dgm:spPr/>
      <dgm:t>
        <a:bodyPr/>
        <a:lstStyle/>
        <a:p>
          <a:r>
            <a:rPr lang="ru-RU" sz="1400" dirty="0" smtClean="0"/>
            <a:t>Качественно иной анализ процессов, возникающих в ходе экономического оборота</a:t>
          </a:r>
          <a:endParaRPr lang="ru-RU" sz="1400" dirty="0"/>
        </a:p>
      </dgm:t>
    </dgm:pt>
    <dgm:pt modelId="{6F1A1150-2B9E-4CF4-A88B-564BFE0BC6EB}" type="parTrans" cxnId="{F094A603-37C5-4FD4-A1A0-D8F5BAA55220}">
      <dgm:prSet/>
      <dgm:spPr/>
      <dgm:t>
        <a:bodyPr/>
        <a:lstStyle/>
        <a:p>
          <a:endParaRPr lang="ru-RU" sz="1800"/>
        </a:p>
      </dgm:t>
    </dgm:pt>
    <dgm:pt modelId="{CC3EAF1D-8E35-4924-AAAD-7D2A3B682CCA}" type="sibTrans" cxnId="{F094A603-37C5-4FD4-A1A0-D8F5BAA55220}">
      <dgm:prSet/>
      <dgm:spPr/>
      <dgm:t>
        <a:bodyPr/>
        <a:lstStyle/>
        <a:p>
          <a:endParaRPr lang="ru-RU" sz="1800"/>
        </a:p>
      </dgm:t>
    </dgm:pt>
    <dgm:pt modelId="{410609F6-126E-4394-B1C2-B0E120108099}">
      <dgm:prSet phldrT="[Текст]" custT="1"/>
      <dgm:spPr/>
      <dgm:t>
        <a:bodyPr/>
        <a:lstStyle/>
        <a:p>
          <a:r>
            <a:rPr lang="ru-RU" sz="1400" dirty="0" smtClean="0"/>
            <a:t>Новые возможности контроля и планирования собственного бизнеса</a:t>
          </a:r>
          <a:endParaRPr lang="ru-RU" sz="1400" dirty="0"/>
        </a:p>
      </dgm:t>
    </dgm:pt>
    <dgm:pt modelId="{5D8FFDAA-790F-4EF6-81F8-848FAF7FADC8}" type="parTrans" cxnId="{57F4BAB6-DB40-45FA-9554-9F607346EFD4}">
      <dgm:prSet/>
      <dgm:spPr/>
      <dgm:t>
        <a:bodyPr/>
        <a:lstStyle/>
        <a:p>
          <a:endParaRPr lang="ru-RU" sz="1800"/>
        </a:p>
      </dgm:t>
    </dgm:pt>
    <dgm:pt modelId="{C7E9B432-549E-4D68-9709-948888F59488}" type="sibTrans" cxnId="{57F4BAB6-DB40-45FA-9554-9F607346EFD4}">
      <dgm:prSet/>
      <dgm:spPr/>
      <dgm:t>
        <a:bodyPr/>
        <a:lstStyle/>
        <a:p>
          <a:endParaRPr lang="ru-RU" sz="1800"/>
        </a:p>
      </dgm:t>
    </dgm:pt>
    <dgm:pt modelId="{1CF4CA84-B743-401B-A52B-3A247E662F67}" type="pres">
      <dgm:prSet presAssocID="{7C5BC610-852F-43B7-8E8C-724130FA519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876609-BFB1-45FE-A6E7-E3BF5B549B9C}" type="pres">
      <dgm:prSet presAssocID="{0B682223-D286-43F3-B81A-F27E0ECF2290}" presName="parentLin" presStyleCnt="0"/>
      <dgm:spPr/>
      <dgm:t>
        <a:bodyPr/>
        <a:lstStyle/>
        <a:p>
          <a:endParaRPr lang="ru-RU"/>
        </a:p>
      </dgm:t>
    </dgm:pt>
    <dgm:pt modelId="{328512C5-B738-49CF-91F4-EAC3B8A05972}" type="pres">
      <dgm:prSet presAssocID="{0B682223-D286-43F3-B81A-F27E0ECF229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E987F58-6123-45D3-B41A-6E6488AA125F}" type="pres">
      <dgm:prSet presAssocID="{0B682223-D286-43F3-B81A-F27E0ECF229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95A4C9-B501-4943-ACA2-035416F7D3E9}" type="pres">
      <dgm:prSet presAssocID="{0B682223-D286-43F3-B81A-F27E0ECF2290}" presName="negativeSpace" presStyleCnt="0"/>
      <dgm:spPr/>
      <dgm:t>
        <a:bodyPr/>
        <a:lstStyle/>
        <a:p>
          <a:endParaRPr lang="ru-RU"/>
        </a:p>
      </dgm:t>
    </dgm:pt>
    <dgm:pt modelId="{DFEC0963-F62F-471F-A743-7E6164865C2A}" type="pres">
      <dgm:prSet presAssocID="{0B682223-D286-43F3-B81A-F27E0ECF2290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9C3DAD-B4E7-4529-A226-6DED358F79CE}" type="pres">
      <dgm:prSet presAssocID="{07368D24-30AB-4ADC-A591-6366632C157B}" presName="spaceBetweenRectangles" presStyleCnt="0"/>
      <dgm:spPr/>
      <dgm:t>
        <a:bodyPr/>
        <a:lstStyle/>
        <a:p>
          <a:endParaRPr lang="ru-RU"/>
        </a:p>
      </dgm:t>
    </dgm:pt>
    <dgm:pt modelId="{A3E27E5D-E57B-44B9-8954-9DDB59484649}" type="pres">
      <dgm:prSet presAssocID="{CF202BA1-974B-42E1-AAC5-2B70D76969BC}" presName="parentLin" presStyleCnt="0"/>
      <dgm:spPr/>
      <dgm:t>
        <a:bodyPr/>
        <a:lstStyle/>
        <a:p>
          <a:endParaRPr lang="ru-RU"/>
        </a:p>
      </dgm:t>
    </dgm:pt>
    <dgm:pt modelId="{B1827969-BC02-4473-B0AD-450122D1E18A}" type="pres">
      <dgm:prSet presAssocID="{CF202BA1-974B-42E1-AAC5-2B70D76969B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84F684D-60A3-4E83-AA00-9AB7DFDDA18C}" type="pres">
      <dgm:prSet presAssocID="{CF202BA1-974B-42E1-AAC5-2B70D76969B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D81C62-4D4B-4299-B40E-D5B007AD4656}" type="pres">
      <dgm:prSet presAssocID="{CF202BA1-974B-42E1-AAC5-2B70D76969BC}" presName="negativeSpace" presStyleCnt="0"/>
      <dgm:spPr/>
      <dgm:t>
        <a:bodyPr/>
        <a:lstStyle/>
        <a:p>
          <a:endParaRPr lang="ru-RU"/>
        </a:p>
      </dgm:t>
    </dgm:pt>
    <dgm:pt modelId="{18F8EF12-2603-4A0D-99FD-1024398FE248}" type="pres">
      <dgm:prSet presAssocID="{CF202BA1-974B-42E1-AAC5-2B70D76969BC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7FFA71-5D83-4F81-BBC7-59DEF07E575A}" type="pres">
      <dgm:prSet presAssocID="{1C7F633F-4D21-464B-9D4C-57DA99B2BBA5}" presName="spaceBetweenRectangles" presStyleCnt="0"/>
      <dgm:spPr/>
      <dgm:t>
        <a:bodyPr/>
        <a:lstStyle/>
        <a:p>
          <a:endParaRPr lang="ru-RU"/>
        </a:p>
      </dgm:t>
    </dgm:pt>
    <dgm:pt modelId="{F8102BE5-9FC8-49AC-B6BD-0F708E8517B2}" type="pres">
      <dgm:prSet presAssocID="{14D5F067-77CB-4F35-A900-97FF9FD62B70}" presName="parentLin" presStyleCnt="0"/>
      <dgm:spPr/>
      <dgm:t>
        <a:bodyPr/>
        <a:lstStyle/>
        <a:p>
          <a:endParaRPr lang="ru-RU"/>
        </a:p>
      </dgm:t>
    </dgm:pt>
    <dgm:pt modelId="{6203ACAE-9E9B-4B7C-8028-4EFC74DD368A}" type="pres">
      <dgm:prSet presAssocID="{14D5F067-77CB-4F35-A900-97FF9FD62B70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B3451465-B463-467F-9B9B-6FBE813DF229}" type="pres">
      <dgm:prSet presAssocID="{14D5F067-77CB-4F35-A900-97FF9FD62B7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CA336-8FCE-4900-9100-5C39B76D956B}" type="pres">
      <dgm:prSet presAssocID="{14D5F067-77CB-4F35-A900-97FF9FD62B70}" presName="negativeSpace" presStyleCnt="0"/>
      <dgm:spPr/>
      <dgm:t>
        <a:bodyPr/>
        <a:lstStyle/>
        <a:p>
          <a:endParaRPr lang="ru-RU"/>
        </a:p>
      </dgm:t>
    </dgm:pt>
    <dgm:pt modelId="{88ADFEC2-17DD-44DB-97D1-E3262D9E1437}" type="pres">
      <dgm:prSet presAssocID="{14D5F067-77CB-4F35-A900-97FF9FD62B70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5FD2ED-4D64-4D78-82AB-B0433D679690}" type="presOf" srcId="{E6C02C3A-3AB2-4FB9-A369-D287A9C703B3}" destId="{88ADFEC2-17DD-44DB-97D1-E3262D9E1437}" srcOrd="0" destOrd="0" presId="urn:microsoft.com/office/officeart/2005/8/layout/list1"/>
    <dgm:cxn modelId="{B703A617-51F1-4B8B-877F-14C66FB87C09}" srcId="{0B682223-D286-43F3-B81A-F27E0ECF2290}" destId="{9C3BD915-5B21-4E69-8453-7D447F70A3D8}" srcOrd="0" destOrd="0" parTransId="{7AD7899A-6D45-4589-B6E2-CBF79482766E}" sibTransId="{3475913B-2032-439E-BB18-4C8729B92194}"/>
    <dgm:cxn modelId="{57F4BAB6-DB40-45FA-9554-9F607346EFD4}" srcId="{CF202BA1-974B-42E1-AAC5-2B70D76969BC}" destId="{410609F6-126E-4394-B1C2-B0E120108099}" srcOrd="2" destOrd="0" parTransId="{5D8FFDAA-790F-4EF6-81F8-848FAF7FADC8}" sibTransId="{C7E9B432-549E-4D68-9709-948888F59488}"/>
    <dgm:cxn modelId="{945812E6-BD19-4A6F-A243-AD1C738EC752}" srcId="{CF202BA1-974B-42E1-AAC5-2B70D76969BC}" destId="{AEACEC31-A62A-421B-B46A-04AE6CF5C071}" srcOrd="0" destOrd="0" parTransId="{2173A17E-E13B-4F85-AA5C-CAB299D33A0C}" sibTransId="{8AE9633C-5A72-42D4-8F64-13A595C1923B}"/>
    <dgm:cxn modelId="{AB15F8F1-6B7F-476B-B321-A1ED8D1AFFF0}" srcId="{CF202BA1-974B-42E1-AAC5-2B70D76969BC}" destId="{32A14B02-6652-4D8D-A440-6EFF890AC703}" srcOrd="3" destOrd="0" parTransId="{1177CF00-A947-45A9-8516-B07B3D48E8EC}" sibTransId="{549ED376-485F-4B88-BDC4-6096813D2132}"/>
    <dgm:cxn modelId="{7965DA41-DABA-4D76-A310-B50EB15F8262}" type="presOf" srcId="{9C3BD915-5B21-4E69-8453-7D447F70A3D8}" destId="{DFEC0963-F62F-471F-A743-7E6164865C2A}" srcOrd="0" destOrd="0" presId="urn:microsoft.com/office/officeart/2005/8/layout/list1"/>
    <dgm:cxn modelId="{7BFA1048-D2AD-47FB-AB83-1FA0CF77705C}" type="presOf" srcId="{410609F6-126E-4394-B1C2-B0E120108099}" destId="{18F8EF12-2603-4A0D-99FD-1024398FE248}" srcOrd="0" destOrd="2" presId="urn:microsoft.com/office/officeart/2005/8/layout/list1"/>
    <dgm:cxn modelId="{06EA775E-526B-45E3-8282-9B81B5096F1F}" srcId="{0B682223-D286-43F3-B81A-F27E0ECF2290}" destId="{2E3B8639-44EB-41ED-B133-D30E20CDD9B1}" srcOrd="2" destOrd="0" parTransId="{1CA96A0E-FBE1-469E-A263-76B43DB7BBFE}" sibTransId="{7F376B8B-1368-4D61-985A-7132A350E5F6}"/>
    <dgm:cxn modelId="{3E706CBF-926A-4132-88AE-2AC5CF20B998}" srcId="{CF202BA1-974B-42E1-AAC5-2B70D76969BC}" destId="{63EFF125-FBCA-4925-B2BD-571E120485B3}" srcOrd="1" destOrd="0" parTransId="{36373316-956C-41CE-B476-7760C4F65A84}" sibTransId="{E95C0A69-3DE2-47E7-8BDB-4F5A2ADFF297}"/>
    <dgm:cxn modelId="{B0D6522A-89CD-45F4-AD8A-BD3C566F6546}" type="presOf" srcId="{92DA133E-8479-4895-8451-79206211BD07}" destId="{DFEC0963-F62F-471F-A743-7E6164865C2A}" srcOrd="0" destOrd="1" presId="urn:microsoft.com/office/officeart/2005/8/layout/list1"/>
    <dgm:cxn modelId="{C99908A8-45CD-49A6-B96D-1B419C08E1DB}" type="presOf" srcId="{CF202BA1-974B-42E1-AAC5-2B70D76969BC}" destId="{384F684D-60A3-4E83-AA00-9AB7DFDDA18C}" srcOrd="1" destOrd="0" presId="urn:microsoft.com/office/officeart/2005/8/layout/list1"/>
    <dgm:cxn modelId="{869FD2B9-2711-4470-B0F6-B5F337FCFC11}" type="presOf" srcId="{32A14B02-6652-4D8D-A440-6EFF890AC703}" destId="{18F8EF12-2603-4A0D-99FD-1024398FE248}" srcOrd="0" destOrd="3" presId="urn:microsoft.com/office/officeart/2005/8/layout/list1"/>
    <dgm:cxn modelId="{2CEE8169-C82A-4C6E-AEC7-F2032C5534A6}" srcId="{14D5F067-77CB-4F35-A900-97FF9FD62B70}" destId="{E6C02C3A-3AB2-4FB9-A369-D287A9C703B3}" srcOrd="0" destOrd="0" parTransId="{2BBCD4BB-44CF-40DA-8A22-405B41D4F7F7}" sibTransId="{1A481CD9-4F15-40BC-A50B-C749CA6F3A2A}"/>
    <dgm:cxn modelId="{256B3F37-46EB-4C98-99A2-A5C0EF5F1DED}" type="presOf" srcId="{14D5F067-77CB-4F35-A900-97FF9FD62B70}" destId="{B3451465-B463-467F-9B9B-6FBE813DF229}" srcOrd="1" destOrd="0" presId="urn:microsoft.com/office/officeart/2005/8/layout/list1"/>
    <dgm:cxn modelId="{7A034FEE-4C77-4DA9-AFCE-ED37ADAFAE93}" srcId="{7C5BC610-852F-43B7-8E8C-724130FA519B}" destId="{CF202BA1-974B-42E1-AAC5-2B70D76969BC}" srcOrd="1" destOrd="0" parTransId="{DD5C1D7D-46FE-4587-948D-33A8CC7A7273}" sibTransId="{1C7F633F-4D21-464B-9D4C-57DA99B2BBA5}"/>
    <dgm:cxn modelId="{F094A603-37C5-4FD4-A1A0-D8F5BAA55220}" srcId="{0B682223-D286-43F3-B81A-F27E0ECF2290}" destId="{BE74CC55-03E5-4E8D-8062-DE8B9FBFDA1D}" srcOrd="3" destOrd="0" parTransId="{6F1A1150-2B9E-4CF4-A88B-564BFE0BC6EB}" sibTransId="{CC3EAF1D-8E35-4924-AAAD-7D2A3B682CCA}"/>
    <dgm:cxn modelId="{5476A421-E32B-4C32-A312-FEFAECF7D8E6}" type="presOf" srcId="{AEACEC31-A62A-421B-B46A-04AE6CF5C071}" destId="{18F8EF12-2603-4A0D-99FD-1024398FE248}" srcOrd="0" destOrd="0" presId="urn:microsoft.com/office/officeart/2005/8/layout/list1"/>
    <dgm:cxn modelId="{2A73ACF3-F230-406E-B1BD-A894B5893125}" type="presOf" srcId="{0B682223-D286-43F3-B81A-F27E0ECF2290}" destId="{328512C5-B738-49CF-91F4-EAC3B8A05972}" srcOrd="0" destOrd="0" presId="urn:microsoft.com/office/officeart/2005/8/layout/list1"/>
    <dgm:cxn modelId="{80506240-5BD5-49F4-A030-F8452FCA2711}" type="presOf" srcId="{0B682223-D286-43F3-B81A-F27E0ECF2290}" destId="{CE987F58-6123-45D3-B41A-6E6488AA125F}" srcOrd="1" destOrd="0" presId="urn:microsoft.com/office/officeart/2005/8/layout/list1"/>
    <dgm:cxn modelId="{816D17C5-03AC-4A15-8603-E5F6F23714FC}" srcId="{7C5BC610-852F-43B7-8E8C-724130FA519B}" destId="{0B682223-D286-43F3-B81A-F27E0ECF2290}" srcOrd="0" destOrd="0" parTransId="{AFB69EC0-487D-4936-818E-477EBADF0DE6}" sibTransId="{07368D24-30AB-4ADC-A591-6366632C157B}"/>
    <dgm:cxn modelId="{2E5750D1-47FA-4935-91F6-5F77CC52EE52}" type="presOf" srcId="{5500E718-1006-49EE-9AD1-C672C4DEEA12}" destId="{88ADFEC2-17DD-44DB-97D1-E3262D9E1437}" srcOrd="0" destOrd="1" presId="urn:microsoft.com/office/officeart/2005/8/layout/list1"/>
    <dgm:cxn modelId="{0D1949DF-DFC3-4F7F-8261-2A07F6F6FA92}" type="presOf" srcId="{14D5F067-77CB-4F35-A900-97FF9FD62B70}" destId="{6203ACAE-9E9B-4B7C-8028-4EFC74DD368A}" srcOrd="0" destOrd="0" presId="urn:microsoft.com/office/officeart/2005/8/layout/list1"/>
    <dgm:cxn modelId="{961B89ED-D454-40CC-B23B-19BFB7C2D160}" type="presOf" srcId="{63EFF125-FBCA-4925-B2BD-571E120485B3}" destId="{18F8EF12-2603-4A0D-99FD-1024398FE248}" srcOrd="0" destOrd="1" presId="urn:microsoft.com/office/officeart/2005/8/layout/list1"/>
    <dgm:cxn modelId="{424CDBB4-0A6C-4542-B408-589EFC0152E4}" srcId="{14D5F067-77CB-4F35-A900-97FF9FD62B70}" destId="{5500E718-1006-49EE-9AD1-C672C4DEEA12}" srcOrd="1" destOrd="0" parTransId="{DB6542E6-9A5B-41C6-A813-A2AF72985745}" sibTransId="{1B93A2F3-8A94-4AC3-8222-0473B5FB0823}"/>
    <dgm:cxn modelId="{7CC7F7D0-FE0E-467B-AD17-0B8F9DFFE283}" srcId="{0B682223-D286-43F3-B81A-F27E0ECF2290}" destId="{92DA133E-8479-4895-8451-79206211BD07}" srcOrd="1" destOrd="0" parTransId="{E784E173-9716-491F-A793-EE7F4F3FF22E}" sibTransId="{CEA38F7F-F948-4364-AD3C-7FEDAE2B7525}"/>
    <dgm:cxn modelId="{07495308-D719-4017-B594-5A85F14DA3D7}" type="presOf" srcId="{7C5BC610-852F-43B7-8E8C-724130FA519B}" destId="{1CF4CA84-B743-401B-A52B-3A247E662F67}" srcOrd="0" destOrd="0" presId="urn:microsoft.com/office/officeart/2005/8/layout/list1"/>
    <dgm:cxn modelId="{EEEA46C6-55B0-479B-84D1-70E0E47810B1}" type="presOf" srcId="{2E3B8639-44EB-41ED-B133-D30E20CDD9B1}" destId="{DFEC0963-F62F-471F-A743-7E6164865C2A}" srcOrd="0" destOrd="2" presId="urn:microsoft.com/office/officeart/2005/8/layout/list1"/>
    <dgm:cxn modelId="{EF318EE7-9FE6-418F-BD39-31D1D621CEA2}" type="presOf" srcId="{CF202BA1-974B-42E1-AAC5-2B70D76969BC}" destId="{B1827969-BC02-4473-B0AD-450122D1E18A}" srcOrd="0" destOrd="0" presId="urn:microsoft.com/office/officeart/2005/8/layout/list1"/>
    <dgm:cxn modelId="{B445D92E-91F5-4DB8-ACA0-8D526BC2B04A}" srcId="{7C5BC610-852F-43B7-8E8C-724130FA519B}" destId="{14D5F067-77CB-4F35-A900-97FF9FD62B70}" srcOrd="2" destOrd="0" parTransId="{56CA73C6-34F6-433A-8FBA-1FB57056FFA1}" sibTransId="{1C62DF44-5DD2-4A56-83CE-B42651663E74}"/>
    <dgm:cxn modelId="{0D210ACB-8550-43EA-9BA4-FF5A07C6345D}" type="presOf" srcId="{BE74CC55-03E5-4E8D-8062-DE8B9FBFDA1D}" destId="{DFEC0963-F62F-471F-A743-7E6164865C2A}" srcOrd="0" destOrd="3" presId="urn:microsoft.com/office/officeart/2005/8/layout/list1"/>
    <dgm:cxn modelId="{C23EE922-6569-4FC9-8FD3-E1B101CACF2F}" type="presParOf" srcId="{1CF4CA84-B743-401B-A52B-3A247E662F67}" destId="{E4876609-BFB1-45FE-A6E7-E3BF5B549B9C}" srcOrd="0" destOrd="0" presId="urn:microsoft.com/office/officeart/2005/8/layout/list1"/>
    <dgm:cxn modelId="{8F05C1E4-E2E5-4CE6-B80D-AAF5443D05BB}" type="presParOf" srcId="{E4876609-BFB1-45FE-A6E7-E3BF5B549B9C}" destId="{328512C5-B738-49CF-91F4-EAC3B8A05972}" srcOrd="0" destOrd="0" presId="urn:microsoft.com/office/officeart/2005/8/layout/list1"/>
    <dgm:cxn modelId="{B48106EA-2AEB-40B2-BEF1-E28C3BA27459}" type="presParOf" srcId="{E4876609-BFB1-45FE-A6E7-E3BF5B549B9C}" destId="{CE987F58-6123-45D3-B41A-6E6488AA125F}" srcOrd="1" destOrd="0" presId="urn:microsoft.com/office/officeart/2005/8/layout/list1"/>
    <dgm:cxn modelId="{32AF346F-FDC6-4D6A-AF6B-04381895DB93}" type="presParOf" srcId="{1CF4CA84-B743-401B-A52B-3A247E662F67}" destId="{A095A4C9-B501-4943-ACA2-035416F7D3E9}" srcOrd="1" destOrd="0" presId="urn:microsoft.com/office/officeart/2005/8/layout/list1"/>
    <dgm:cxn modelId="{E1773FA2-DA81-4A26-8DDE-523A20DD3B4D}" type="presParOf" srcId="{1CF4CA84-B743-401B-A52B-3A247E662F67}" destId="{DFEC0963-F62F-471F-A743-7E6164865C2A}" srcOrd="2" destOrd="0" presId="urn:microsoft.com/office/officeart/2005/8/layout/list1"/>
    <dgm:cxn modelId="{105DDB40-4FAF-4174-8C1A-1AF8A7A523BF}" type="presParOf" srcId="{1CF4CA84-B743-401B-A52B-3A247E662F67}" destId="{A39C3DAD-B4E7-4529-A226-6DED358F79CE}" srcOrd="3" destOrd="0" presId="urn:microsoft.com/office/officeart/2005/8/layout/list1"/>
    <dgm:cxn modelId="{EDCF11B2-1D9B-4D85-96D9-FCA0F9E2E8C3}" type="presParOf" srcId="{1CF4CA84-B743-401B-A52B-3A247E662F67}" destId="{A3E27E5D-E57B-44B9-8954-9DDB59484649}" srcOrd="4" destOrd="0" presId="urn:microsoft.com/office/officeart/2005/8/layout/list1"/>
    <dgm:cxn modelId="{2680C46E-21F0-4CD3-ABDB-3B20821BE327}" type="presParOf" srcId="{A3E27E5D-E57B-44B9-8954-9DDB59484649}" destId="{B1827969-BC02-4473-B0AD-450122D1E18A}" srcOrd="0" destOrd="0" presId="urn:microsoft.com/office/officeart/2005/8/layout/list1"/>
    <dgm:cxn modelId="{D268783C-76AE-4275-9B7A-71AB342BB9EB}" type="presParOf" srcId="{A3E27E5D-E57B-44B9-8954-9DDB59484649}" destId="{384F684D-60A3-4E83-AA00-9AB7DFDDA18C}" srcOrd="1" destOrd="0" presId="urn:microsoft.com/office/officeart/2005/8/layout/list1"/>
    <dgm:cxn modelId="{E1C6613E-7255-43F8-A54E-FC22E4F392E0}" type="presParOf" srcId="{1CF4CA84-B743-401B-A52B-3A247E662F67}" destId="{F0D81C62-4D4B-4299-B40E-D5B007AD4656}" srcOrd="5" destOrd="0" presId="urn:microsoft.com/office/officeart/2005/8/layout/list1"/>
    <dgm:cxn modelId="{CF6B002E-4851-40D7-9CA6-049D6B0CC0C3}" type="presParOf" srcId="{1CF4CA84-B743-401B-A52B-3A247E662F67}" destId="{18F8EF12-2603-4A0D-99FD-1024398FE248}" srcOrd="6" destOrd="0" presId="urn:microsoft.com/office/officeart/2005/8/layout/list1"/>
    <dgm:cxn modelId="{84BC5209-1CC9-4857-A686-D19C373F5736}" type="presParOf" srcId="{1CF4CA84-B743-401B-A52B-3A247E662F67}" destId="{D07FFA71-5D83-4F81-BBC7-59DEF07E575A}" srcOrd="7" destOrd="0" presId="urn:microsoft.com/office/officeart/2005/8/layout/list1"/>
    <dgm:cxn modelId="{E8B840DB-75C7-46B5-B9BB-12920C56B84D}" type="presParOf" srcId="{1CF4CA84-B743-401B-A52B-3A247E662F67}" destId="{F8102BE5-9FC8-49AC-B6BD-0F708E8517B2}" srcOrd="8" destOrd="0" presId="urn:microsoft.com/office/officeart/2005/8/layout/list1"/>
    <dgm:cxn modelId="{2805F27C-0083-4046-A29D-7042DE1608E9}" type="presParOf" srcId="{F8102BE5-9FC8-49AC-B6BD-0F708E8517B2}" destId="{6203ACAE-9E9B-4B7C-8028-4EFC74DD368A}" srcOrd="0" destOrd="0" presId="urn:microsoft.com/office/officeart/2005/8/layout/list1"/>
    <dgm:cxn modelId="{BFB190EB-04C7-4EC6-A04F-D5ACCF386F46}" type="presParOf" srcId="{F8102BE5-9FC8-49AC-B6BD-0F708E8517B2}" destId="{B3451465-B463-467F-9B9B-6FBE813DF229}" srcOrd="1" destOrd="0" presId="urn:microsoft.com/office/officeart/2005/8/layout/list1"/>
    <dgm:cxn modelId="{4C6032EF-747F-484C-B684-FE3D1F9D512C}" type="presParOf" srcId="{1CF4CA84-B743-401B-A52B-3A247E662F67}" destId="{FC4CA336-8FCE-4900-9100-5C39B76D956B}" srcOrd="9" destOrd="0" presId="urn:microsoft.com/office/officeart/2005/8/layout/list1"/>
    <dgm:cxn modelId="{9980D242-6EDC-42FB-ACCF-81AFD08064BF}" type="presParOf" srcId="{1CF4CA84-B743-401B-A52B-3A247E662F67}" destId="{88ADFEC2-17DD-44DB-97D1-E3262D9E143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26F933-BDC9-41FD-AA30-0490490141B7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0785B9-DE8A-488D-8428-C71EBFE47BEE}">
      <dgm:prSet phldrT="[Текст]"/>
      <dgm:spPr/>
      <dgm:t>
        <a:bodyPr/>
        <a:lstStyle/>
        <a:p>
          <a:r>
            <a:rPr lang="ru-RU" dirty="0" smtClean="0"/>
            <a:t>Регистрационное действие</a:t>
          </a:r>
          <a:endParaRPr lang="ru-RU" dirty="0"/>
        </a:p>
      </dgm:t>
    </dgm:pt>
    <dgm:pt modelId="{1BF75677-4E57-4E15-B5AD-A3AAAB544FB4}" type="parTrans" cxnId="{561FFBAF-4398-4BB1-AB97-2E1570079724}">
      <dgm:prSet/>
      <dgm:spPr/>
      <dgm:t>
        <a:bodyPr/>
        <a:lstStyle/>
        <a:p>
          <a:endParaRPr lang="ru-RU"/>
        </a:p>
      </dgm:t>
    </dgm:pt>
    <dgm:pt modelId="{093EED2B-383E-4598-B64D-EFDA3957EA21}" type="sibTrans" cxnId="{561FFBAF-4398-4BB1-AB97-2E1570079724}">
      <dgm:prSet/>
      <dgm:spPr/>
      <dgm:t>
        <a:bodyPr/>
        <a:lstStyle/>
        <a:p>
          <a:endParaRPr lang="ru-RU"/>
        </a:p>
      </dgm:t>
    </dgm:pt>
    <dgm:pt modelId="{21535060-D111-42E1-880D-DD142D3E6C4D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dirty="0" smtClean="0"/>
            <a:t>Регистрация</a:t>
          </a:r>
          <a:endParaRPr lang="ru-RU" sz="1000" dirty="0"/>
        </a:p>
      </dgm:t>
    </dgm:pt>
    <dgm:pt modelId="{7DEE4DAD-7F1D-4959-9576-D2461AC5C8B3}" type="parTrans" cxnId="{19DD7737-91E0-4432-845A-F840ED66320A}">
      <dgm:prSet/>
      <dgm:spPr/>
      <dgm:t>
        <a:bodyPr/>
        <a:lstStyle/>
        <a:p>
          <a:endParaRPr lang="ru-RU"/>
        </a:p>
      </dgm:t>
    </dgm:pt>
    <dgm:pt modelId="{CA448FF3-E369-4BD3-9195-9F0386A724B3}" type="sibTrans" cxnId="{19DD7737-91E0-4432-845A-F840ED66320A}">
      <dgm:prSet/>
      <dgm:spPr/>
      <dgm:t>
        <a:bodyPr/>
        <a:lstStyle/>
        <a:p>
          <a:endParaRPr lang="ru-RU"/>
        </a:p>
      </dgm:t>
    </dgm:pt>
    <dgm:pt modelId="{5E5D2FB6-1B1F-48E7-8EA6-22899E2D41EC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800" dirty="0" smtClean="0"/>
            <a:t>Перерегистрация</a:t>
          </a:r>
          <a:endParaRPr lang="ru-RU" sz="800" dirty="0"/>
        </a:p>
      </dgm:t>
    </dgm:pt>
    <dgm:pt modelId="{E924AE38-9BEA-4C92-89E0-CB05CFE347C2}" type="parTrans" cxnId="{0C11B673-0B1C-473A-8617-FBED5231080D}">
      <dgm:prSet/>
      <dgm:spPr/>
      <dgm:t>
        <a:bodyPr/>
        <a:lstStyle/>
        <a:p>
          <a:endParaRPr lang="ru-RU"/>
        </a:p>
      </dgm:t>
    </dgm:pt>
    <dgm:pt modelId="{6FEEA824-532B-448C-A710-6E50975475BE}" type="sibTrans" cxnId="{0C11B673-0B1C-473A-8617-FBED5231080D}">
      <dgm:prSet/>
      <dgm:spPr/>
      <dgm:t>
        <a:bodyPr/>
        <a:lstStyle/>
        <a:p>
          <a:endParaRPr lang="ru-RU"/>
        </a:p>
      </dgm:t>
    </dgm:pt>
    <dgm:pt modelId="{741A65A2-5D0C-493B-9BFF-2DBF746D988C}">
      <dgm:prSet phldrT="[Текст]"/>
      <dgm:spPr/>
      <dgm:t>
        <a:bodyPr/>
        <a:lstStyle/>
        <a:p>
          <a:r>
            <a:rPr lang="ru-RU" dirty="0" smtClean="0"/>
            <a:t>Документ от пользователя</a:t>
          </a:r>
          <a:endParaRPr lang="ru-RU" dirty="0"/>
        </a:p>
      </dgm:t>
    </dgm:pt>
    <dgm:pt modelId="{621DB0F9-BF90-4615-A276-8BB4981E644E}" type="parTrans" cxnId="{981C1641-7203-4978-B3D0-A498F5FF247B}">
      <dgm:prSet/>
      <dgm:spPr/>
      <dgm:t>
        <a:bodyPr/>
        <a:lstStyle/>
        <a:p>
          <a:endParaRPr lang="ru-RU"/>
        </a:p>
      </dgm:t>
    </dgm:pt>
    <dgm:pt modelId="{1024E1AB-C55E-4E07-A8B7-F56BD88F5EB7}" type="sibTrans" cxnId="{981C1641-7203-4978-B3D0-A498F5FF247B}">
      <dgm:prSet/>
      <dgm:spPr/>
      <dgm:t>
        <a:bodyPr/>
        <a:lstStyle/>
        <a:p>
          <a:endParaRPr lang="ru-RU"/>
        </a:p>
      </dgm:t>
    </dgm:pt>
    <dgm:pt modelId="{4E1D47FE-9F52-41C1-A06A-76B0DBB00B60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Заявление о регистрации (перерегистрации) ККТ</a:t>
          </a:r>
          <a:endParaRPr lang="ru-RU" dirty="0"/>
        </a:p>
      </dgm:t>
    </dgm:pt>
    <dgm:pt modelId="{9B8163D5-44F0-4C90-BF91-2C75104F3A1D}" type="parTrans" cxnId="{B7759778-352C-4E89-B076-37AF772F1ED5}">
      <dgm:prSet/>
      <dgm:spPr/>
      <dgm:t>
        <a:bodyPr/>
        <a:lstStyle/>
        <a:p>
          <a:endParaRPr lang="ru-RU"/>
        </a:p>
      </dgm:t>
    </dgm:pt>
    <dgm:pt modelId="{D06FC320-77CD-4FCD-AF59-15D88511D5D0}" type="sibTrans" cxnId="{B7759778-352C-4E89-B076-37AF772F1ED5}">
      <dgm:prSet/>
      <dgm:spPr/>
      <dgm:t>
        <a:bodyPr/>
        <a:lstStyle/>
        <a:p>
          <a:endParaRPr lang="ru-RU"/>
        </a:p>
      </dgm:t>
    </dgm:pt>
    <dgm:pt modelId="{EA2EB5DC-9DD9-43B2-B99A-2BAAE5FD9C76}">
      <dgm:prSet phldrT="[Текст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Заявление о снятии ККТ с регистрационного учета</a:t>
          </a:r>
          <a:endParaRPr lang="ru-RU" dirty="0"/>
        </a:p>
      </dgm:t>
    </dgm:pt>
    <dgm:pt modelId="{9AE45914-A7A9-4564-BB42-3E028AEC69AD}" type="parTrans" cxnId="{651633CB-CF42-47BE-8CA9-B8954CE894C2}">
      <dgm:prSet/>
      <dgm:spPr/>
      <dgm:t>
        <a:bodyPr/>
        <a:lstStyle/>
        <a:p>
          <a:endParaRPr lang="ru-RU"/>
        </a:p>
      </dgm:t>
    </dgm:pt>
    <dgm:pt modelId="{3F6E93D0-E0B5-41CA-81EF-CED3D913BE8D}" type="sibTrans" cxnId="{651633CB-CF42-47BE-8CA9-B8954CE894C2}">
      <dgm:prSet/>
      <dgm:spPr/>
      <dgm:t>
        <a:bodyPr/>
        <a:lstStyle/>
        <a:p>
          <a:endParaRPr lang="ru-RU"/>
        </a:p>
      </dgm:t>
    </dgm:pt>
    <dgm:pt modelId="{1D69A77E-1C6B-41F0-9386-7165B8104AEF}">
      <dgm:prSet phldrT="[Текст]"/>
      <dgm:spPr/>
      <dgm:t>
        <a:bodyPr/>
        <a:lstStyle/>
        <a:p>
          <a:r>
            <a:rPr lang="ru-RU" dirty="0" smtClean="0"/>
            <a:t>Содержание документа</a:t>
          </a:r>
          <a:endParaRPr lang="ru-RU" dirty="0"/>
        </a:p>
      </dgm:t>
    </dgm:pt>
    <dgm:pt modelId="{925579A4-3DD1-4811-B046-D0D80A0F5BCA}" type="parTrans" cxnId="{CB3B524E-1104-44B1-A248-3ABE83168DB8}">
      <dgm:prSet/>
      <dgm:spPr/>
      <dgm:t>
        <a:bodyPr/>
        <a:lstStyle/>
        <a:p>
          <a:endParaRPr lang="ru-RU"/>
        </a:p>
      </dgm:t>
    </dgm:pt>
    <dgm:pt modelId="{29B80302-6E07-4CFC-9E27-1E73B960FCB3}" type="sibTrans" cxnId="{CB3B524E-1104-44B1-A248-3ABE83168DB8}">
      <dgm:prSet/>
      <dgm:spPr/>
      <dgm:t>
        <a:bodyPr/>
        <a:lstStyle/>
        <a:p>
          <a:endParaRPr lang="ru-RU"/>
        </a:p>
      </dgm:t>
    </dgm:pt>
    <dgm:pt modelId="{B0D57B9E-6D41-4296-A612-44331EA78EED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Установлено законом + дополнительные сведения, которые может установить ФНС России</a:t>
          </a:r>
          <a:endParaRPr lang="ru-RU" dirty="0"/>
        </a:p>
      </dgm:t>
    </dgm:pt>
    <dgm:pt modelId="{9B585F7A-555B-4AD8-8FAD-27CAE61A0E4D}" type="parTrans" cxnId="{310D6844-EF7C-496B-BA3A-ED6E4D044E34}">
      <dgm:prSet/>
      <dgm:spPr/>
      <dgm:t>
        <a:bodyPr/>
        <a:lstStyle/>
        <a:p>
          <a:endParaRPr lang="ru-RU"/>
        </a:p>
      </dgm:t>
    </dgm:pt>
    <dgm:pt modelId="{18AF3FCA-A834-46C2-8463-AEEE5DC19657}" type="sibTrans" cxnId="{310D6844-EF7C-496B-BA3A-ED6E4D044E34}">
      <dgm:prSet/>
      <dgm:spPr/>
      <dgm:t>
        <a:bodyPr/>
        <a:lstStyle/>
        <a:p>
          <a:endParaRPr lang="ru-RU"/>
        </a:p>
      </dgm:t>
    </dgm:pt>
    <dgm:pt modelId="{66BCF2B1-EC3D-408C-9415-78A989B48DF0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Сведения, представленные при регистрации ККТ, в которые вносятся изменения</a:t>
          </a:r>
          <a:endParaRPr lang="ru-RU" dirty="0"/>
        </a:p>
      </dgm:t>
    </dgm:pt>
    <dgm:pt modelId="{405B6D85-27CE-42F2-9CBF-33980B72307A}" type="parTrans" cxnId="{F57FC882-B53B-4069-816B-7528F1E26D8E}">
      <dgm:prSet/>
      <dgm:spPr/>
      <dgm:t>
        <a:bodyPr/>
        <a:lstStyle/>
        <a:p>
          <a:endParaRPr lang="ru-RU"/>
        </a:p>
      </dgm:t>
    </dgm:pt>
    <dgm:pt modelId="{AF062975-C6E3-4281-8053-B48B3C14B9BF}" type="sibTrans" cxnId="{F57FC882-B53B-4069-816B-7528F1E26D8E}">
      <dgm:prSet/>
      <dgm:spPr/>
      <dgm:t>
        <a:bodyPr/>
        <a:lstStyle/>
        <a:p>
          <a:endParaRPr lang="ru-RU"/>
        </a:p>
      </dgm:t>
    </dgm:pt>
    <dgm:pt modelId="{0380342E-D9DA-4B35-B382-9A48CC8B248E}">
      <dgm:prSet phldrT="[Текст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dirty="0" smtClean="0"/>
            <a:t>Снятие с регистрации</a:t>
          </a:r>
          <a:endParaRPr lang="ru-RU" sz="1000" dirty="0"/>
        </a:p>
      </dgm:t>
    </dgm:pt>
    <dgm:pt modelId="{D0D0FBFE-B5BC-43A7-93AC-3033BC558EF3}" type="parTrans" cxnId="{61EACF65-0048-43EE-82E5-D066479330BC}">
      <dgm:prSet/>
      <dgm:spPr/>
      <dgm:t>
        <a:bodyPr/>
        <a:lstStyle/>
        <a:p>
          <a:endParaRPr lang="ru-RU"/>
        </a:p>
      </dgm:t>
    </dgm:pt>
    <dgm:pt modelId="{3E124815-F649-4FE0-84B7-752C8E5BDF43}" type="sibTrans" cxnId="{61EACF65-0048-43EE-82E5-D066479330BC}">
      <dgm:prSet/>
      <dgm:spPr/>
      <dgm:t>
        <a:bodyPr/>
        <a:lstStyle/>
        <a:p>
          <a:endParaRPr lang="ru-RU"/>
        </a:p>
      </dgm:t>
    </dgm:pt>
    <dgm:pt modelId="{2FF4F7E3-2DD0-4470-ADE3-4EF96991F36F}">
      <dgm:prSet phldrT="[Текст]"/>
      <dgm:spPr/>
      <dgm:t>
        <a:bodyPr/>
        <a:lstStyle/>
        <a:p>
          <a:r>
            <a:rPr lang="ru-RU" dirty="0" smtClean="0"/>
            <a:t>Форма учета сведений</a:t>
          </a:r>
          <a:endParaRPr lang="ru-RU" dirty="0"/>
        </a:p>
      </dgm:t>
    </dgm:pt>
    <dgm:pt modelId="{A4457667-3573-404A-8450-168ECFD3A1B0}" type="parTrans" cxnId="{2E89D52F-4FBA-463E-A0C2-4A2E77DAE3B9}">
      <dgm:prSet/>
      <dgm:spPr/>
      <dgm:t>
        <a:bodyPr/>
        <a:lstStyle/>
        <a:p>
          <a:endParaRPr lang="ru-RU"/>
        </a:p>
      </dgm:t>
    </dgm:pt>
    <dgm:pt modelId="{9B803DF6-D59A-4DD3-BB7C-BF96A617C71B}" type="sibTrans" cxnId="{2E89D52F-4FBA-463E-A0C2-4A2E77DAE3B9}">
      <dgm:prSet/>
      <dgm:spPr/>
      <dgm:t>
        <a:bodyPr/>
        <a:lstStyle/>
        <a:p>
          <a:endParaRPr lang="ru-RU"/>
        </a:p>
      </dgm:t>
    </dgm:pt>
    <dgm:pt modelId="{7DB372C7-5329-4CD6-A8B8-66ADFEF761A0}">
      <dgm:prSet phldrT="[Текст]"/>
      <dgm:spPr/>
      <dgm:t>
        <a:bodyPr/>
        <a:lstStyle/>
        <a:p>
          <a:r>
            <a:rPr lang="ru-RU" dirty="0" smtClean="0"/>
            <a:t>Документ от ФНС России</a:t>
          </a:r>
          <a:endParaRPr lang="ru-RU" dirty="0"/>
        </a:p>
      </dgm:t>
    </dgm:pt>
    <dgm:pt modelId="{E53575E0-C435-4A9E-A706-FE7575589257}" type="parTrans" cxnId="{B9E581B5-8AAA-49B8-9C2A-6F840FC64457}">
      <dgm:prSet/>
      <dgm:spPr/>
      <dgm:t>
        <a:bodyPr/>
        <a:lstStyle/>
        <a:p>
          <a:endParaRPr lang="ru-RU"/>
        </a:p>
      </dgm:t>
    </dgm:pt>
    <dgm:pt modelId="{02AB4D35-F1DE-4E47-AB42-EFDC8A00FA7D}" type="sibTrans" cxnId="{B9E581B5-8AAA-49B8-9C2A-6F840FC64457}">
      <dgm:prSet/>
      <dgm:spPr/>
      <dgm:t>
        <a:bodyPr/>
        <a:lstStyle/>
        <a:p>
          <a:endParaRPr lang="ru-RU"/>
        </a:p>
      </dgm:t>
    </dgm:pt>
    <dgm:pt modelId="{BC2C72D7-041D-4E37-AC93-9D672AAEF1CE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Журнал учета</a:t>
          </a:r>
          <a:endParaRPr lang="ru-RU" dirty="0"/>
        </a:p>
      </dgm:t>
    </dgm:pt>
    <dgm:pt modelId="{433BBC95-FC5E-4E5E-9F0F-CD87ABD5A9E6}" type="parTrans" cxnId="{FCB388AC-D1E6-4DBD-B123-7E0B3F8FB9B5}">
      <dgm:prSet/>
      <dgm:spPr/>
      <dgm:t>
        <a:bodyPr/>
        <a:lstStyle/>
        <a:p>
          <a:endParaRPr lang="ru-RU"/>
        </a:p>
      </dgm:t>
    </dgm:pt>
    <dgm:pt modelId="{2747E2B9-4CD6-495D-ACCB-057E1C766597}" type="sibTrans" cxnId="{FCB388AC-D1E6-4DBD-B123-7E0B3F8FB9B5}">
      <dgm:prSet/>
      <dgm:spPr/>
      <dgm:t>
        <a:bodyPr/>
        <a:lstStyle/>
        <a:p>
          <a:endParaRPr lang="ru-RU"/>
        </a:p>
      </dgm:t>
    </dgm:pt>
    <dgm:pt modelId="{96E7363B-EE3D-488D-82FB-E978BB6DE8EB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Карточка регистрации ККТ</a:t>
          </a:r>
          <a:endParaRPr lang="ru-RU" dirty="0"/>
        </a:p>
      </dgm:t>
    </dgm:pt>
    <dgm:pt modelId="{76416D92-E475-4A22-8705-F4DE80F63672}" type="parTrans" cxnId="{188D5250-F5A6-48D8-976D-2CBB3544D5E7}">
      <dgm:prSet/>
      <dgm:spPr/>
      <dgm:t>
        <a:bodyPr/>
        <a:lstStyle/>
        <a:p>
          <a:endParaRPr lang="ru-RU"/>
        </a:p>
      </dgm:t>
    </dgm:pt>
    <dgm:pt modelId="{01E6EE97-F07C-43C9-A23F-AC5E95548F1D}" type="sibTrans" cxnId="{188D5250-F5A6-48D8-976D-2CBB3544D5E7}">
      <dgm:prSet/>
      <dgm:spPr/>
      <dgm:t>
        <a:bodyPr/>
        <a:lstStyle/>
        <a:p>
          <a:endParaRPr lang="ru-RU"/>
        </a:p>
      </dgm:t>
    </dgm:pt>
    <dgm:pt modelId="{03F73F57-4A5C-4B4F-8524-2B6A62937258}">
      <dgm:prSet phldrT="[Текст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Установлено законом</a:t>
          </a:r>
          <a:endParaRPr lang="ru-RU" dirty="0"/>
        </a:p>
      </dgm:t>
    </dgm:pt>
    <dgm:pt modelId="{7F5642DE-05EC-4FF9-97FF-EA46DB38DD0A}" type="parTrans" cxnId="{7DF727AD-1A27-40D6-A97A-B8D1D6532FE5}">
      <dgm:prSet/>
      <dgm:spPr/>
      <dgm:t>
        <a:bodyPr/>
        <a:lstStyle/>
        <a:p>
          <a:endParaRPr lang="ru-RU"/>
        </a:p>
      </dgm:t>
    </dgm:pt>
    <dgm:pt modelId="{F5C25827-684F-4045-87D4-614DD6E7127C}" type="sibTrans" cxnId="{7DF727AD-1A27-40D6-A97A-B8D1D6532FE5}">
      <dgm:prSet/>
      <dgm:spPr/>
      <dgm:t>
        <a:bodyPr/>
        <a:lstStyle/>
        <a:p>
          <a:endParaRPr lang="ru-RU"/>
        </a:p>
      </dgm:t>
    </dgm:pt>
    <dgm:pt modelId="{080A7BE8-C2E8-4020-8827-B261FD4FEEF0}">
      <dgm:prSet phldrT="[Текст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Карточка о снятии ККТ с регистрационного учета</a:t>
          </a:r>
          <a:endParaRPr lang="ru-RU" dirty="0"/>
        </a:p>
      </dgm:t>
    </dgm:pt>
    <dgm:pt modelId="{C07D0F56-6175-47E1-A4CD-0B2160C6E8D2}" type="parTrans" cxnId="{3BEBC902-4070-4192-9BC8-E421DD027E48}">
      <dgm:prSet/>
      <dgm:spPr/>
      <dgm:t>
        <a:bodyPr/>
        <a:lstStyle/>
        <a:p>
          <a:endParaRPr lang="ru-RU"/>
        </a:p>
      </dgm:t>
    </dgm:pt>
    <dgm:pt modelId="{38F7122D-F998-4EDF-81D2-ADDF7DA2E4E9}" type="sibTrans" cxnId="{3BEBC902-4070-4192-9BC8-E421DD027E48}">
      <dgm:prSet/>
      <dgm:spPr/>
      <dgm:t>
        <a:bodyPr/>
        <a:lstStyle/>
        <a:p>
          <a:endParaRPr lang="ru-RU"/>
        </a:p>
      </dgm:t>
    </dgm:pt>
    <dgm:pt modelId="{AD6AD9AF-4FD6-40B8-8A95-8B9994A7887E}">
      <dgm:prSet phldrT="[Текст]"/>
      <dgm:spPr/>
      <dgm:t>
        <a:bodyPr/>
        <a:lstStyle/>
        <a:p>
          <a:r>
            <a:rPr lang="ru-RU" dirty="0" smtClean="0"/>
            <a:t>Формы представления</a:t>
          </a:r>
          <a:endParaRPr lang="ru-RU" dirty="0"/>
        </a:p>
      </dgm:t>
    </dgm:pt>
    <dgm:pt modelId="{C0571700-A920-4B16-81F1-79EC65084745}" type="parTrans" cxnId="{299750B5-8497-4CC7-A782-E5AB58066E32}">
      <dgm:prSet/>
      <dgm:spPr/>
      <dgm:t>
        <a:bodyPr/>
        <a:lstStyle/>
        <a:p>
          <a:endParaRPr lang="ru-RU"/>
        </a:p>
      </dgm:t>
    </dgm:pt>
    <dgm:pt modelId="{D6AFC42D-B0C8-407D-8CE3-DFCCBF278DB3}" type="sibTrans" cxnId="{299750B5-8497-4CC7-A782-E5AB58066E32}">
      <dgm:prSet/>
      <dgm:spPr/>
      <dgm:t>
        <a:bodyPr/>
        <a:lstStyle/>
        <a:p>
          <a:endParaRPr lang="ru-RU"/>
        </a:p>
      </dgm:t>
    </dgm:pt>
    <dgm:pt modelId="{562BDC68-7266-4AFE-BCED-E8259DFDABCF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 smtClean="0"/>
        </a:p>
        <a:p>
          <a:endParaRPr lang="ru-RU" dirty="0" smtClean="0"/>
        </a:p>
        <a:p>
          <a:endParaRPr lang="ru-RU" dirty="0" smtClean="0"/>
        </a:p>
        <a:p>
          <a:endParaRPr lang="ru-RU" dirty="0" smtClean="0"/>
        </a:p>
        <a:p>
          <a:r>
            <a:rPr lang="ru-RU" dirty="0" smtClean="0"/>
            <a:t>1. На бумажном носителе в любой территориальный налоговый орган.</a:t>
          </a:r>
        </a:p>
        <a:p>
          <a:r>
            <a:rPr lang="ru-RU" dirty="0" smtClean="0"/>
            <a:t>2. Через кабинет ККТ либо через ОФД</a:t>
          </a:r>
          <a:endParaRPr lang="ru-RU" dirty="0"/>
        </a:p>
      </dgm:t>
    </dgm:pt>
    <dgm:pt modelId="{CC56D628-C2AA-47CF-9A7E-C38C23524CA6}" type="parTrans" cxnId="{A7335E1E-8D6E-42FF-88DD-4CB178AB4F34}">
      <dgm:prSet/>
      <dgm:spPr/>
      <dgm:t>
        <a:bodyPr/>
        <a:lstStyle/>
        <a:p>
          <a:endParaRPr lang="ru-RU"/>
        </a:p>
      </dgm:t>
    </dgm:pt>
    <dgm:pt modelId="{378C3FBF-79BF-44CA-9B00-092BB890D823}" type="sibTrans" cxnId="{A7335E1E-8D6E-42FF-88DD-4CB178AB4F34}">
      <dgm:prSet/>
      <dgm:spPr/>
      <dgm:t>
        <a:bodyPr/>
        <a:lstStyle/>
        <a:p>
          <a:endParaRPr lang="ru-RU"/>
        </a:p>
      </dgm:t>
    </dgm:pt>
    <dgm:pt modelId="{16E03D08-904A-43E8-9078-383D21DA13B6}" type="pres">
      <dgm:prSet presAssocID="{1326F933-BDC9-41FD-AA30-0490490141B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55DFD2-7883-43C1-B558-13B8F6706CCD}" type="pres">
      <dgm:prSet presAssocID="{650785B9-DE8A-488D-8428-C71EBFE47BEE}" presName="compNode" presStyleCnt="0"/>
      <dgm:spPr/>
    </dgm:pt>
    <dgm:pt modelId="{A8B3ACF4-9CAE-4E3E-B22D-06C1C961A435}" type="pres">
      <dgm:prSet presAssocID="{650785B9-DE8A-488D-8428-C71EBFE47BEE}" presName="aNode" presStyleLbl="bgShp" presStyleIdx="0" presStyleCnt="6"/>
      <dgm:spPr/>
      <dgm:t>
        <a:bodyPr/>
        <a:lstStyle/>
        <a:p>
          <a:endParaRPr lang="ru-RU"/>
        </a:p>
      </dgm:t>
    </dgm:pt>
    <dgm:pt modelId="{025A8638-E8BA-4EF1-AD75-D9C6D2B31957}" type="pres">
      <dgm:prSet presAssocID="{650785B9-DE8A-488D-8428-C71EBFE47BEE}" presName="textNode" presStyleLbl="bgShp" presStyleIdx="0" presStyleCnt="6"/>
      <dgm:spPr/>
      <dgm:t>
        <a:bodyPr/>
        <a:lstStyle/>
        <a:p>
          <a:endParaRPr lang="ru-RU"/>
        </a:p>
      </dgm:t>
    </dgm:pt>
    <dgm:pt modelId="{75972A3F-16EE-44B4-8C97-15131F079F9D}" type="pres">
      <dgm:prSet presAssocID="{650785B9-DE8A-488D-8428-C71EBFE47BEE}" presName="compChildNode" presStyleCnt="0"/>
      <dgm:spPr/>
    </dgm:pt>
    <dgm:pt modelId="{58FFEA8F-4EB2-480A-A48E-BC3C32D33253}" type="pres">
      <dgm:prSet presAssocID="{650785B9-DE8A-488D-8428-C71EBFE47BEE}" presName="theInnerList" presStyleCnt="0"/>
      <dgm:spPr/>
    </dgm:pt>
    <dgm:pt modelId="{C33EC34A-4229-4B1B-B3C1-4F0914CFEFF9}" type="pres">
      <dgm:prSet presAssocID="{21535060-D111-42E1-880D-DD142D3E6C4D}" presName="child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0E940C-F3F7-44F5-BCB7-D4E6AA2CAAEB}" type="pres">
      <dgm:prSet presAssocID="{21535060-D111-42E1-880D-DD142D3E6C4D}" presName="aSpace2" presStyleCnt="0"/>
      <dgm:spPr/>
    </dgm:pt>
    <dgm:pt modelId="{D2708308-AA7E-4AE9-945B-5136ABEC9B71}" type="pres">
      <dgm:prSet presAssocID="{5E5D2FB6-1B1F-48E7-8EA6-22899E2D41EC}" presName="child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09682A-F057-437A-ABCD-AEC90AF8B54E}" type="pres">
      <dgm:prSet presAssocID="{5E5D2FB6-1B1F-48E7-8EA6-22899E2D41EC}" presName="aSpace2" presStyleCnt="0"/>
      <dgm:spPr/>
    </dgm:pt>
    <dgm:pt modelId="{4EABB83B-1F50-4353-BA09-26FD8F139364}" type="pres">
      <dgm:prSet presAssocID="{0380342E-D9DA-4B35-B382-9A48CC8B248E}" presName="child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DE2C91-3D2D-4E32-A15C-2C4881E8DFC0}" type="pres">
      <dgm:prSet presAssocID="{650785B9-DE8A-488D-8428-C71EBFE47BEE}" presName="aSpace" presStyleCnt="0"/>
      <dgm:spPr/>
    </dgm:pt>
    <dgm:pt modelId="{68EFE752-8BD7-4A7D-BEC9-CF666949DDCE}" type="pres">
      <dgm:prSet presAssocID="{741A65A2-5D0C-493B-9BFF-2DBF746D988C}" presName="compNode" presStyleCnt="0"/>
      <dgm:spPr/>
    </dgm:pt>
    <dgm:pt modelId="{F4AA2213-CF08-4875-9E89-57D061035C73}" type="pres">
      <dgm:prSet presAssocID="{741A65A2-5D0C-493B-9BFF-2DBF746D988C}" presName="aNode" presStyleLbl="bgShp" presStyleIdx="1" presStyleCnt="6"/>
      <dgm:spPr/>
      <dgm:t>
        <a:bodyPr/>
        <a:lstStyle/>
        <a:p>
          <a:endParaRPr lang="ru-RU"/>
        </a:p>
      </dgm:t>
    </dgm:pt>
    <dgm:pt modelId="{4A5A6D27-1A81-48E0-AD3E-DE1177439723}" type="pres">
      <dgm:prSet presAssocID="{741A65A2-5D0C-493B-9BFF-2DBF746D988C}" presName="textNode" presStyleLbl="bgShp" presStyleIdx="1" presStyleCnt="6"/>
      <dgm:spPr/>
      <dgm:t>
        <a:bodyPr/>
        <a:lstStyle/>
        <a:p>
          <a:endParaRPr lang="ru-RU"/>
        </a:p>
      </dgm:t>
    </dgm:pt>
    <dgm:pt modelId="{8FB9556F-79DE-4F88-801C-7862B3441667}" type="pres">
      <dgm:prSet presAssocID="{741A65A2-5D0C-493B-9BFF-2DBF746D988C}" presName="compChildNode" presStyleCnt="0"/>
      <dgm:spPr/>
    </dgm:pt>
    <dgm:pt modelId="{A428FE97-C8D2-42EB-99D8-550D680A97C1}" type="pres">
      <dgm:prSet presAssocID="{741A65A2-5D0C-493B-9BFF-2DBF746D988C}" presName="theInnerList" presStyleCnt="0"/>
      <dgm:spPr/>
    </dgm:pt>
    <dgm:pt modelId="{45A424FA-879B-4D20-9E4C-2E122540B6A2}" type="pres">
      <dgm:prSet presAssocID="{4E1D47FE-9F52-41C1-A06A-76B0DBB00B60}" presName="child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2D2F87-BC5C-4DD6-A877-8457CE14F38B}" type="pres">
      <dgm:prSet presAssocID="{4E1D47FE-9F52-41C1-A06A-76B0DBB00B60}" presName="aSpace2" presStyleCnt="0"/>
      <dgm:spPr/>
    </dgm:pt>
    <dgm:pt modelId="{BE08A2EB-3357-47E2-9EFE-62CDB3630C3E}" type="pres">
      <dgm:prSet presAssocID="{EA2EB5DC-9DD9-43B2-B99A-2BAAE5FD9C76}" presName="child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4E1FF7-1F76-40A8-A9A2-EDA9E505DC79}" type="pres">
      <dgm:prSet presAssocID="{741A65A2-5D0C-493B-9BFF-2DBF746D988C}" presName="aSpace" presStyleCnt="0"/>
      <dgm:spPr/>
    </dgm:pt>
    <dgm:pt modelId="{C64F91DE-2618-4562-96BB-85470A45F092}" type="pres">
      <dgm:prSet presAssocID="{AD6AD9AF-4FD6-40B8-8A95-8B9994A7887E}" presName="compNode" presStyleCnt="0"/>
      <dgm:spPr/>
    </dgm:pt>
    <dgm:pt modelId="{61D7B277-2B6F-40B3-A320-D959873A78A5}" type="pres">
      <dgm:prSet presAssocID="{AD6AD9AF-4FD6-40B8-8A95-8B9994A7887E}" presName="aNode" presStyleLbl="bgShp" presStyleIdx="2" presStyleCnt="6"/>
      <dgm:spPr/>
      <dgm:t>
        <a:bodyPr/>
        <a:lstStyle/>
        <a:p>
          <a:endParaRPr lang="ru-RU"/>
        </a:p>
      </dgm:t>
    </dgm:pt>
    <dgm:pt modelId="{08DCAB6F-55EC-412C-B6F0-30DDF4242204}" type="pres">
      <dgm:prSet presAssocID="{AD6AD9AF-4FD6-40B8-8A95-8B9994A7887E}" presName="textNode" presStyleLbl="bgShp" presStyleIdx="2" presStyleCnt="6"/>
      <dgm:spPr/>
      <dgm:t>
        <a:bodyPr/>
        <a:lstStyle/>
        <a:p>
          <a:endParaRPr lang="ru-RU"/>
        </a:p>
      </dgm:t>
    </dgm:pt>
    <dgm:pt modelId="{08B07884-7132-4118-8F66-BA0FF8E76B7D}" type="pres">
      <dgm:prSet presAssocID="{AD6AD9AF-4FD6-40B8-8A95-8B9994A7887E}" presName="compChildNode" presStyleCnt="0"/>
      <dgm:spPr/>
    </dgm:pt>
    <dgm:pt modelId="{599AE149-A4CB-44A3-9D85-373FC94E3339}" type="pres">
      <dgm:prSet presAssocID="{AD6AD9AF-4FD6-40B8-8A95-8B9994A7887E}" presName="theInnerList" presStyleCnt="0"/>
      <dgm:spPr/>
    </dgm:pt>
    <dgm:pt modelId="{8853951E-D629-4177-BADE-F1D8705734EB}" type="pres">
      <dgm:prSet presAssocID="{562BDC68-7266-4AFE-BCED-E8259DFDABCF}" presName="child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950496-4D2F-493C-AA13-3A722E6F8AF3}" type="pres">
      <dgm:prSet presAssocID="{AD6AD9AF-4FD6-40B8-8A95-8B9994A7887E}" presName="aSpace" presStyleCnt="0"/>
      <dgm:spPr/>
    </dgm:pt>
    <dgm:pt modelId="{8B39B8FC-EB70-4C59-81F6-A0BC62F40E42}" type="pres">
      <dgm:prSet presAssocID="{1D69A77E-1C6B-41F0-9386-7165B8104AEF}" presName="compNode" presStyleCnt="0"/>
      <dgm:spPr/>
    </dgm:pt>
    <dgm:pt modelId="{538239FE-A6D0-4F96-B164-3F4BFAD42E9C}" type="pres">
      <dgm:prSet presAssocID="{1D69A77E-1C6B-41F0-9386-7165B8104AEF}" presName="aNode" presStyleLbl="bgShp" presStyleIdx="3" presStyleCnt="6"/>
      <dgm:spPr/>
      <dgm:t>
        <a:bodyPr/>
        <a:lstStyle/>
        <a:p>
          <a:endParaRPr lang="ru-RU"/>
        </a:p>
      </dgm:t>
    </dgm:pt>
    <dgm:pt modelId="{6C5CF969-ED97-4939-9E29-B93AAEE18AFA}" type="pres">
      <dgm:prSet presAssocID="{1D69A77E-1C6B-41F0-9386-7165B8104AEF}" presName="textNode" presStyleLbl="bgShp" presStyleIdx="3" presStyleCnt="6"/>
      <dgm:spPr/>
      <dgm:t>
        <a:bodyPr/>
        <a:lstStyle/>
        <a:p>
          <a:endParaRPr lang="ru-RU"/>
        </a:p>
      </dgm:t>
    </dgm:pt>
    <dgm:pt modelId="{37E8685F-0E50-497C-902E-26B7A5CACDC2}" type="pres">
      <dgm:prSet presAssocID="{1D69A77E-1C6B-41F0-9386-7165B8104AEF}" presName="compChildNode" presStyleCnt="0"/>
      <dgm:spPr/>
    </dgm:pt>
    <dgm:pt modelId="{EC7F3B0C-F5D6-42DA-B956-319CE017B925}" type="pres">
      <dgm:prSet presAssocID="{1D69A77E-1C6B-41F0-9386-7165B8104AEF}" presName="theInnerList" presStyleCnt="0"/>
      <dgm:spPr/>
    </dgm:pt>
    <dgm:pt modelId="{8DB5B175-8CF6-44DD-A91C-611F50790874}" type="pres">
      <dgm:prSet presAssocID="{B0D57B9E-6D41-4296-A612-44331EA78EED}" presName="child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5CC9C8-4010-4697-9613-F2A3C24F4CCC}" type="pres">
      <dgm:prSet presAssocID="{B0D57B9E-6D41-4296-A612-44331EA78EED}" presName="aSpace2" presStyleCnt="0"/>
      <dgm:spPr/>
    </dgm:pt>
    <dgm:pt modelId="{93392D8E-AB0E-4487-8A26-DA66B1039336}" type="pres">
      <dgm:prSet presAssocID="{66BCF2B1-EC3D-408C-9415-78A989B48DF0}" presName="child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B2EF29-6550-4988-AD3C-EAAC97B47395}" type="pres">
      <dgm:prSet presAssocID="{66BCF2B1-EC3D-408C-9415-78A989B48DF0}" presName="aSpace2" presStyleCnt="0"/>
      <dgm:spPr/>
    </dgm:pt>
    <dgm:pt modelId="{411C2761-7923-4048-8F82-DF35B97BEED0}" type="pres">
      <dgm:prSet presAssocID="{03F73F57-4A5C-4B4F-8524-2B6A62937258}" presName="child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EE1618-F6E3-4869-A5C9-ECD6E249D496}" type="pres">
      <dgm:prSet presAssocID="{1D69A77E-1C6B-41F0-9386-7165B8104AEF}" presName="aSpace" presStyleCnt="0"/>
      <dgm:spPr/>
    </dgm:pt>
    <dgm:pt modelId="{3219EF3F-F69D-4300-A71D-1BFB8D2FDDCE}" type="pres">
      <dgm:prSet presAssocID="{2FF4F7E3-2DD0-4470-ADE3-4EF96991F36F}" presName="compNode" presStyleCnt="0"/>
      <dgm:spPr/>
    </dgm:pt>
    <dgm:pt modelId="{D9E11753-34B8-4D09-8597-F0CAA940C599}" type="pres">
      <dgm:prSet presAssocID="{2FF4F7E3-2DD0-4470-ADE3-4EF96991F36F}" presName="aNode" presStyleLbl="bgShp" presStyleIdx="4" presStyleCnt="6"/>
      <dgm:spPr/>
      <dgm:t>
        <a:bodyPr/>
        <a:lstStyle/>
        <a:p>
          <a:endParaRPr lang="ru-RU"/>
        </a:p>
      </dgm:t>
    </dgm:pt>
    <dgm:pt modelId="{60D96725-40FA-4B79-B338-62648D0998BB}" type="pres">
      <dgm:prSet presAssocID="{2FF4F7E3-2DD0-4470-ADE3-4EF96991F36F}" presName="textNode" presStyleLbl="bgShp" presStyleIdx="4" presStyleCnt="6"/>
      <dgm:spPr/>
      <dgm:t>
        <a:bodyPr/>
        <a:lstStyle/>
        <a:p>
          <a:endParaRPr lang="ru-RU"/>
        </a:p>
      </dgm:t>
    </dgm:pt>
    <dgm:pt modelId="{DC40356A-82CE-41F3-AE13-79D364DBBB97}" type="pres">
      <dgm:prSet presAssocID="{2FF4F7E3-2DD0-4470-ADE3-4EF96991F36F}" presName="compChildNode" presStyleCnt="0"/>
      <dgm:spPr/>
    </dgm:pt>
    <dgm:pt modelId="{0FFFB2BE-9CCC-4E69-9365-456CB445F6E2}" type="pres">
      <dgm:prSet presAssocID="{2FF4F7E3-2DD0-4470-ADE3-4EF96991F36F}" presName="theInnerList" presStyleCnt="0"/>
      <dgm:spPr/>
    </dgm:pt>
    <dgm:pt modelId="{443C55DD-F054-4DC8-B23F-C75C7C8F58B2}" type="pres">
      <dgm:prSet presAssocID="{BC2C72D7-041D-4E37-AC93-9D672AAEF1CE}" presName="child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67D846-F2A2-4C98-BFF3-5128046EFA29}" type="pres">
      <dgm:prSet presAssocID="{2FF4F7E3-2DD0-4470-ADE3-4EF96991F36F}" presName="aSpace" presStyleCnt="0"/>
      <dgm:spPr/>
    </dgm:pt>
    <dgm:pt modelId="{8C3C007C-B3FD-4B77-B7B5-6410017954FB}" type="pres">
      <dgm:prSet presAssocID="{7DB372C7-5329-4CD6-A8B8-66ADFEF761A0}" presName="compNode" presStyleCnt="0"/>
      <dgm:spPr/>
    </dgm:pt>
    <dgm:pt modelId="{99224F2D-5CBB-4370-BE3C-AAA067603233}" type="pres">
      <dgm:prSet presAssocID="{7DB372C7-5329-4CD6-A8B8-66ADFEF761A0}" presName="aNode" presStyleLbl="bgShp" presStyleIdx="5" presStyleCnt="6"/>
      <dgm:spPr/>
      <dgm:t>
        <a:bodyPr/>
        <a:lstStyle/>
        <a:p>
          <a:endParaRPr lang="ru-RU"/>
        </a:p>
      </dgm:t>
    </dgm:pt>
    <dgm:pt modelId="{A7CC4E3B-D9B4-470A-ABC9-749692FBDAEC}" type="pres">
      <dgm:prSet presAssocID="{7DB372C7-5329-4CD6-A8B8-66ADFEF761A0}" presName="textNode" presStyleLbl="bgShp" presStyleIdx="5" presStyleCnt="6"/>
      <dgm:spPr/>
      <dgm:t>
        <a:bodyPr/>
        <a:lstStyle/>
        <a:p>
          <a:endParaRPr lang="ru-RU"/>
        </a:p>
      </dgm:t>
    </dgm:pt>
    <dgm:pt modelId="{44E8CDD0-1099-49C2-8F10-6996E626D228}" type="pres">
      <dgm:prSet presAssocID="{7DB372C7-5329-4CD6-A8B8-66ADFEF761A0}" presName="compChildNode" presStyleCnt="0"/>
      <dgm:spPr/>
    </dgm:pt>
    <dgm:pt modelId="{EC06CF22-8E71-4ACF-897E-17C5358CEF75}" type="pres">
      <dgm:prSet presAssocID="{7DB372C7-5329-4CD6-A8B8-66ADFEF761A0}" presName="theInnerList" presStyleCnt="0"/>
      <dgm:spPr/>
    </dgm:pt>
    <dgm:pt modelId="{1022815B-CA36-4438-81D9-4F1216D1C0B6}" type="pres">
      <dgm:prSet presAssocID="{96E7363B-EE3D-488D-82FB-E978BB6DE8EB}" presName="child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7A5603-4977-4688-82F5-E05910492C4B}" type="pres">
      <dgm:prSet presAssocID="{96E7363B-EE3D-488D-82FB-E978BB6DE8EB}" presName="aSpace2" presStyleCnt="0"/>
      <dgm:spPr/>
    </dgm:pt>
    <dgm:pt modelId="{DF4FBD91-7FF3-472F-AC03-D948AA66BE37}" type="pres">
      <dgm:prSet presAssocID="{080A7BE8-C2E8-4020-8827-B261FD4FEEF0}" presName="child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819520-358D-473D-BDC2-CE6CB5C41779}" type="presOf" srcId="{0380342E-D9DA-4B35-B382-9A48CC8B248E}" destId="{4EABB83B-1F50-4353-BA09-26FD8F139364}" srcOrd="0" destOrd="0" presId="urn:microsoft.com/office/officeart/2005/8/layout/lProcess2"/>
    <dgm:cxn modelId="{310D6844-EF7C-496B-BA3A-ED6E4D044E34}" srcId="{1D69A77E-1C6B-41F0-9386-7165B8104AEF}" destId="{B0D57B9E-6D41-4296-A612-44331EA78EED}" srcOrd="0" destOrd="0" parTransId="{9B585F7A-555B-4AD8-8FAD-27CAE61A0E4D}" sibTransId="{18AF3FCA-A834-46C2-8463-AEEE5DC19657}"/>
    <dgm:cxn modelId="{21CB4551-F4E0-4AD3-91BC-AAB4BDEC2FC7}" type="presOf" srcId="{AD6AD9AF-4FD6-40B8-8A95-8B9994A7887E}" destId="{61D7B277-2B6F-40B3-A320-D959873A78A5}" srcOrd="0" destOrd="0" presId="urn:microsoft.com/office/officeart/2005/8/layout/lProcess2"/>
    <dgm:cxn modelId="{974FCFB2-2B3A-4E34-A85C-12DEB6085E51}" type="presOf" srcId="{650785B9-DE8A-488D-8428-C71EBFE47BEE}" destId="{025A8638-E8BA-4EF1-AD75-D9C6D2B31957}" srcOrd="1" destOrd="0" presId="urn:microsoft.com/office/officeart/2005/8/layout/lProcess2"/>
    <dgm:cxn modelId="{76243995-7CAD-4489-A511-FF2AEF262D85}" type="presOf" srcId="{741A65A2-5D0C-493B-9BFF-2DBF746D988C}" destId="{F4AA2213-CF08-4875-9E89-57D061035C73}" srcOrd="0" destOrd="0" presId="urn:microsoft.com/office/officeart/2005/8/layout/lProcess2"/>
    <dgm:cxn modelId="{2E89D52F-4FBA-463E-A0C2-4A2E77DAE3B9}" srcId="{1326F933-BDC9-41FD-AA30-0490490141B7}" destId="{2FF4F7E3-2DD0-4470-ADE3-4EF96991F36F}" srcOrd="4" destOrd="0" parTransId="{A4457667-3573-404A-8450-168ECFD3A1B0}" sibTransId="{9B803DF6-D59A-4DD3-BB7C-BF96A617C71B}"/>
    <dgm:cxn modelId="{B9E581B5-8AAA-49B8-9C2A-6F840FC64457}" srcId="{1326F933-BDC9-41FD-AA30-0490490141B7}" destId="{7DB372C7-5329-4CD6-A8B8-66ADFEF761A0}" srcOrd="5" destOrd="0" parTransId="{E53575E0-C435-4A9E-A706-FE7575589257}" sibTransId="{02AB4D35-F1DE-4E47-AB42-EFDC8A00FA7D}"/>
    <dgm:cxn modelId="{B3AC98C5-E1D3-46F1-AF43-2EBBAF79A4E0}" type="presOf" srcId="{562BDC68-7266-4AFE-BCED-E8259DFDABCF}" destId="{8853951E-D629-4177-BADE-F1D8705734EB}" srcOrd="0" destOrd="0" presId="urn:microsoft.com/office/officeart/2005/8/layout/lProcess2"/>
    <dgm:cxn modelId="{0C11B673-0B1C-473A-8617-FBED5231080D}" srcId="{650785B9-DE8A-488D-8428-C71EBFE47BEE}" destId="{5E5D2FB6-1B1F-48E7-8EA6-22899E2D41EC}" srcOrd="1" destOrd="0" parTransId="{E924AE38-9BEA-4C92-89E0-CB05CFE347C2}" sibTransId="{6FEEA824-532B-448C-A710-6E50975475BE}"/>
    <dgm:cxn modelId="{2CB3C1DF-9870-4C2F-8996-AF073B748903}" type="presOf" srcId="{080A7BE8-C2E8-4020-8827-B261FD4FEEF0}" destId="{DF4FBD91-7FF3-472F-AC03-D948AA66BE37}" srcOrd="0" destOrd="0" presId="urn:microsoft.com/office/officeart/2005/8/layout/lProcess2"/>
    <dgm:cxn modelId="{048A67C0-077E-44E3-AB8F-05E6A6283770}" type="presOf" srcId="{1326F933-BDC9-41FD-AA30-0490490141B7}" destId="{16E03D08-904A-43E8-9078-383D21DA13B6}" srcOrd="0" destOrd="0" presId="urn:microsoft.com/office/officeart/2005/8/layout/lProcess2"/>
    <dgm:cxn modelId="{F7F3BD1B-EC2F-4497-9C19-B78E443CFD1C}" type="presOf" srcId="{66BCF2B1-EC3D-408C-9415-78A989B48DF0}" destId="{93392D8E-AB0E-4487-8A26-DA66B1039336}" srcOrd="0" destOrd="0" presId="urn:microsoft.com/office/officeart/2005/8/layout/lProcess2"/>
    <dgm:cxn modelId="{F57FC882-B53B-4069-816B-7528F1E26D8E}" srcId="{1D69A77E-1C6B-41F0-9386-7165B8104AEF}" destId="{66BCF2B1-EC3D-408C-9415-78A989B48DF0}" srcOrd="1" destOrd="0" parTransId="{405B6D85-27CE-42F2-9CBF-33980B72307A}" sibTransId="{AF062975-C6E3-4281-8053-B48B3C14B9BF}"/>
    <dgm:cxn modelId="{CA847E0A-77D8-49D7-BEEC-D5ED71A83B9E}" type="presOf" srcId="{03F73F57-4A5C-4B4F-8524-2B6A62937258}" destId="{411C2761-7923-4048-8F82-DF35B97BEED0}" srcOrd="0" destOrd="0" presId="urn:microsoft.com/office/officeart/2005/8/layout/lProcess2"/>
    <dgm:cxn modelId="{13F8BEEA-85B6-4A05-8E54-DC89D7AB0514}" type="presOf" srcId="{96E7363B-EE3D-488D-82FB-E978BB6DE8EB}" destId="{1022815B-CA36-4438-81D9-4F1216D1C0B6}" srcOrd="0" destOrd="0" presId="urn:microsoft.com/office/officeart/2005/8/layout/lProcess2"/>
    <dgm:cxn modelId="{7DF727AD-1A27-40D6-A97A-B8D1D6532FE5}" srcId="{1D69A77E-1C6B-41F0-9386-7165B8104AEF}" destId="{03F73F57-4A5C-4B4F-8524-2B6A62937258}" srcOrd="2" destOrd="0" parTransId="{7F5642DE-05EC-4FF9-97FF-EA46DB38DD0A}" sibTransId="{F5C25827-684F-4045-87D4-614DD6E7127C}"/>
    <dgm:cxn modelId="{3EC4E829-F3B1-4220-86FA-02F60BAC4A83}" type="presOf" srcId="{1D69A77E-1C6B-41F0-9386-7165B8104AEF}" destId="{6C5CF969-ED97-4939-9E29-B93AAEE18AFA}" srcOrd="1" destOrd="0" presId="urn:microsoft.com/office/officeart/2005/8/layout/lProcess2"/>
    <dgm:cxn modelId="{125BF032-3B44-4E55-B75B-188704BAAF2A}" type="presOf" srcId="{2FF4F7E3-2DD0-4470-ADE3-4EF96991F36F}" destId="{D9E11753-34B8-4D09-8597-F0CAA940C599}" srcOrd="0" destOrd="0" presId="urn:microsoft.com/office/officeart/2005/8/layout/lProcess2"/>
    <dgm:cxn modelId="{981C1641-7203-4978-B3D0-A498F5FF247B}" srcId="{1326F933-BDC9-41FD-AA30-0490490141B7}" destId="{741A65A2-5D0C-493B-9BFF-2DBF746D988C}" srcOrd="1" destOrd="0" parTransId="{621DB0F9-BF90-4615-A276-8BB4981E644E}" sibTransId="{1024E1AB-C55E-4E07-A8B7-F56BD88F5EB7}"/>
    <dgm:cxn modelId="{A7335E1E-8D6E-42FF-88DD-4CB178AB4F34}" srcId="{AD6AD9AF-4FD6-40B8-8A95-8B9994A7887E}" destId="{562BDC68-7266-4AFE-BCED-E8259DFDABCF}" srcOrd="0" destOrd="0" parTransId="{CC56D628-C2AA-47CF-9A7E-C38C23524CA6}" sibTransId="{378C3FBF-79BF-44CA-9B00-092BB890D823}"/>
    <dgm:cxn modelId="{FCB388AC-D1E6-4DBD-B123-7E0B3F8FB9B5}" srcId="{2FF4F7E3-2DD0-4470-ADE3-4EF96991F36F}" destId="{BC2C72D7-041D-4E37-AC93-9D672AAEF1CE}" srcOrd="0" destOrd="0" parTransId="{433BBC95-FC5E-4E5E-9F0F-CD87ABD5A9E6}" sibTransId="{2747E2B9-4CD6-495D-ACCB-057E1C766597}"/>
    <dgm:cxn modelId="{651633CB-CF42-47BE-8CA9-B8954CE894C2}" srcId="{741A65A2-5D0C-493B-9BFF-2DBF746D988C}" destId="{EA2EB5DC-9DD9-43B2-B99A-2BAAE5FD9C76}" srcOrd="1" destOrd="0" parTransId="{9AE45914-A7A9-4564-BB42-3E028AEC69AD}" sibTransId="{3F6E93D0-E0B5-41CA-81EF-CED3D913BE8D}"/>
    <dgm:cxn modelId="{5394D2B1-8106-4D15-A0A3-B9625A532817}" type="presOf" srcId="{21535060-D111-42E1-880D-DD142D3E6C4D}" destId="{C33EC34A-4229-4B1B-B3C1-4F0914CFEFF9}" srcOrd="0" destOrd="0" presId="urn:microsoft.com/office/officeart/2005/8/layout/lProcess2"/>
    <dgm:cxn modelId="{61EACF65-0048-43EE-82E5-D066479330BC}" srcId="{650785B9-DE8A-488D-8428-C71EBFE47BEE}" destId="{0380342E-D9DA-4B35-B382-9A48CC8B248E}" srcOrd="2" destOrd="0" parTransId="{D0D0FBFE-B5BC-43A7-93AC-3033BC558EF3}" sibTransId="{3E124815-F649-4FE0-84B7-752C8E5BDF43}"/>
    <dgm:cxn modelId="{CB3B524E-1104-44B1-A248-3ABE83168DB8}" srcId="{1326F933-BDC9-41FD-AA30-0490490141B7}" destId="{1D69A77E-1C6B-41F0-9386-7165B8104AEF}" srcOrd="3" destOrd="0" parTransId="{925579A4-3DD1-4811-B046-D0D80A0F5BCA}" sibTransId="{29B80302-6E07-4CFC-9E27-1E73B960FCB3}"/>
    <dgm:cxn modelId="{0DC03061-0C1B-4B8D-875F-2C52D4FD0577}" type="presOf" srcId="{7DB372C7-5329-4CD6-A8B8-66ADFEF761A0}" destId="{A7CC4E3B-D9B4-470A-ABC9-749692FBDAEC}" srcOrd="1" destOrd="0" presId="urn:microsoft.com/office/officeart/2005/8/layout/lProcess2"/>
    <dgm:cxn modelId="{9F1E63C7-E36B-4AC0-B0DF-F47FB4A1F275}" type="presOf" srcId="{4E1D47FE-9F52-41C1-A06A-76B0DBB00B60}" destId="{45A424FA-879B-4D20-9E4C-2E122540B6A2}" srcOrd="0" destOrd="0" presId="urn:microsoft.com/office/officeart/2005/8/layout/lProcess2"/>
    <dgm:cxn modelId="{561FFBAF-4398-4BB1-AB97-2E1570079724}" srcId="{1326F933-BDC9-41FD-AA30-0490490141B7}" destId="{650785B9-DE8A-488D-8428-C71EBFE47BEE}" srcOrd="0" destOrd="0" parTransId="{1BF75677-4E57-4E15-B5AD-A3AAAB544FB4}" sibTransId="{093EED2B-383E-4598-B64D-EFDA3957EA21}"/>
    <dgm:cxn modelId="{C548878B-43ED-4C2E-B738-C5A432D74A68}" type="presOf" srcId="{7DB372C7-5329-4CD6-A8B8-66ADFEF761A0}" destId="{99224F2D-5CBB-4370-BE3C-AAA067603233}" srcOrd="0" destOrd="0" presId="urn:microsoft.com/office/officeart/2005/8/layout/lProcess2"/>
    <dgm:cxn modelId="{7DEA642C-D7B1-444B-877D-8BEF1E3AC383}" type="presOf" srcId="{1D69A77E-1C6B-41F0-9386-7165B8104AEF}" destId="{538239FE-A6D0-4F96-B164-3F4BFAD42E9C}" srcOrd="0" destOrd="0" presId="urn:microsoft.com/office/officeart/2005/8/layout/lProcess2"/>
    <dgm:cxn modelId="{188D5250-F5A6-48D8-976D-2CBB3544D5E7}" srcId="{7DB372C7-5329-4CD6-A8B8-66ADFEF761A0}" destId="{96E7363B-EE3D-488D-82FB-E978BB6DE8EB}" srcOrd="0" destOrd="0" parTransId="{76416D92-E475-4A22-8705-F4DE80F63672}" sibTransId="{01E6EE97-F07C-43C9-A23F-AC5E95548F1D}"/>
    <dgm:cxn modelId="{19DD7737-91E0-4432-845A-F840ED66320A}" srcId="{650785B9-DE8A-488D-8428-C71EBFE47BEE}" destId="{21535060-D111-42E1-880D-DD142D3E6C4D}" srcOrd="0" destOrd="0" parTransId="{7DEE4DAD-7F1D-4959-9576-D2461AC5C8B3}" sibTransId="{CA448FF3-E369-4BD3-9195-9F0386A724B3}"/>
    <dgm:cxn modelId="{84BA711F-EAD1-4438-8CCE-3A5E3903CCB0}" type="presOf" srcId="{2FF4F7E3-2DD0-4470-ADE3-4EF96991F36F}" destId="{60D96725-40FA-4B79-B338-62648D0998BB}" srcOrd="1" destOrd="0" presId="urn:microsoft.com/office/officeart/2005/8/layout/lProcess2"/>
    <dgm:cxn modelId="{299750B5-8497-4CC7-A782-E5AB58066E32}" srcId="{1326F933-BDC9-41FD-AA30-0490490141B7}" destId="{AD6AD9AF-4FD6-40B8-8A95-8B9994A7887E}" srcOrd="2" destOrd="0" parTransId="{C0571700-A920-4B16-81F1-79EC65084745}" sibTransId="{D6AFC42D-B0C8-407D-8CE3-DFCCBF278DB3}"/>
    <dgm:cxn modelId="{B7759778-352C-4E89-B076-37AF772F1ED5}" srcId="{741A65A2-5D0C-493B-9BFF-2DBF746D988C}" destId="{4E1D47FE-9F52-41C1-A06A-76B0DBB00B60}" srcOrd="0" destOrd="0" parTransId="{9B8163D5-44F0-4C90-BF91-2C75104F3A1D}" sibTransId="{D06FC320-77CD-4FCD-AF59-15D88511D5D0}"/>
    <dgm:cxn modelId="{BB9A2D47-E4E0-4946-B4A4-E68E491388EC}" type="presOf" srcId="{EA2EB5DC-9DD9-43B2-B99A-2BAAE5FD9C76}" destId="{BE08A2EB-3357-47E2-9EFE-62CDB3630C3E}" srcOrd="0" destOrd="0" presId="urn:microsoft.com/office/officeart/2005/8/layout/lProcess2"/>
    <dgm:cxn modelId="{4E76CEF1-808C-4DDA-BF51-34153B0C458D}" type="presOf" srcId="{BC2C72D7-041D-4E37-AC93-9D672AAEF1CE}" destId="{443C55DD-F054-4DC8-B23F-C75C7C8F58B2}" srcOrd="0" destOrd="0" presId="urn:microsoft.com/office/officeart/2005/8/layout/lProcess2"/>
    <dgm:cxn modelId="{A51A5F9D-111F-40F7-A0E0-818527C47823}" type="presOf" srcId="{AD6AD9AF-4FD6-40B8-8A95-8B9994A7887E}" destId="{08DCAB6F-55EC-412C-B6F0-30DDF4242204}" srcOrd="1" destOrd="0" presId="urn:microsoft.com/office/officeart/2005/8/layout/lProcess2"/>
    <dgm:cxn modelId="{E89279B6-118B-4DDA-B397-0428FC93A024}" type="presOf" srcId="{741A65A2-5D0C-493B-9BFF-2DBF746D988C}" destId="{4A5A6D27-1A81-48E0-AD3E-DE1177439723}" srcOrd="1" destOrd="0" presId="urn:microsoft.com/office/officeart/2005/8/layout/lProcess2"/>
    <dgm:cxn modelId="{66BDB69B-FE5E-4DE5-9018-29A511644101}" type="presOf" srcId="{650785B9-DE8A-488D-8428-C71EBFE47BEE}" destId="{A8B3ACF4-9CAE-4E3E-B22D-06C1C961A435}" srcOrd="0" destOrd="0" presId="urn:microsoft.com/office/officeart/2005/8/layout/lProcess2"/>
    <dgm:cxn modelId="{3BEBC902-4070-4192-9BC8-E421DD027E48}" srcId="{7DB372C7-5329-4CD6-A8B8-66ADFEF761A0}" destId="{080A7BE8-C2E8-4020-8827-B261FD4FEEF0}" srcOrd="1" destOrd="0" parTransId="{C07D0F56-6175-47E1-A4CD-0B2160C6E8D2}" sibTransId="{38F7122D-F998-4EDF-81D2-ADDF7DA2E4E9}"/>
    <dgm:cxn modelId="{95764D64-BD8E-4A73-8A66-A6EC42568828}" type="presOf" srcId="{B0D57B9E-6D41-4296-A612-44331EA78EED}" destId="{8DB5B175-8CF6-44DD-A91C-611F50790874}" srcOrd="0" destOrd="0" presId="urn:microsoft.com/office/officeart/2005/8/layout/lProcess2"/>
    <dgm:cxn modelId="{6BB0B2A3-DCCE-4A8E-895C-71C017100077}" type="presOf" srcId="{5E5D2FB6-1B1F-48E7-8EA6-22899E2D41EC}" destId="{D2708308-AA7E-4AE9-945B-5136ABEC9B71}" srcOrd="0" destOrd="0" presId="urn:microsoft.com/office/officeart/2005/8/layout/lProcess2"/>
    <dgm:cxn modelId="{AC37F691-C617-4C0D-BD4B-477AF1E9184C}" type="presParOf" srcId="{16E03D08-904A-43E8-9078-383D21DA13B6}" destId="{1C55DFD2-7883-43C1-B558-13B8F6706CCD}" srcOrd="0" destOrd="0" presId="urn:microsoft.com/office/officeart/2005/8/layout/lProcess2"/>
    <dgm:cxn modelId="{10F591ED-0887-4B8B-A620-0860A8150BCB}" type="presParOf" srcId="{1C55DFD2-7883-43C1-B558-13B8F6706CCD}" destId="{A8B3ACF4-9CAE-4E3E-B22D-06C1C961A435}" srcOrd="0" destOrd="0" presId="urn:microsoft.com/office/officeart/2005/8/layout/lProcess2"/>
    <dgm:cxn modelId="{F1E13EC1-CCDF-468F-869F-961C4F492B5E}" type="presParOf" srcId="{1C55DFD2-7883-43C1-B558-13B8F6706CCD}" destId="{025A8638-E8BA-4EF1-AD75-D9C6D2B31957}" srcOrd="1" destOrd="0" presId="urn:microsoft.com/office/officeart/2005/8/layout/lProcess2"/>
    <dgm:cxn modelId="{98FB5168-8E61-49D5-868D-F4FA1572950B}" type="presParOf" srcId="{1C55DFD2-7883-43C1-B558-13B8F6706CCD}" destId="{75972A3F-16EE-44B4-8C97-15131F079F9D}" srcOrd="2" destOrd="0" presId="urn:microsoft.com/office/officeart/2005/8/layout/lProcess2"/>
    <dgm:cxn modelId="{11EF9724-7D0A-46BF-9055-A016BBEC61FA}" type="presParOf" srcId="{75972A3F-16EE-44B4-8C97-15131F079F9D}" destId="{58FFEA8F-4EB2-480A-A48E-BC3C32D33253}" srcOrd="0" destOrd="0" presId="urn:microsoft.com/office/officeart/2005/8/layout/lProcess2"/>
    <dgm:cxn modelId="{848AB24D-4991-4499-BA23-F74373BE0D52}" type="presParOf" srcId="{58FFEA8F-4EB2-480A-A48E-BC3C32D33253}" destId="{C33EC34A-4229-4B1B-B3C1-4F0914CFEFF9}" srcOrd="0" destOrd="0" presId="urn:microsoft.com/office/officeart/2005/8/layout/lProcess2"/>
    <dgm:cxn modelId="{03E86EAD-5B2A-41CB-820E-CE9F75E557D0}" type="presParOf" srcId="{58FFEA8F-4EB2-480A-A48E-BC3C32D33253}" destId="{240E940C-F3F7-44F5-BCB7-D4E6AA2CAAEB}" srcOrd="1" destOrd="0" presId="urn:microsoft.com/office/officeart/2005/8/layout/lProcess2"/>
    <dgm:cxn modelId="{8FB1ED02-78CE-494C-8D87-76E0E4AD41EC}" type="presParOf" srcId="{58FFEA8F-4EB2-480A-A48E-BC3C32D33253}" destId="{D2708308-AA7E-4AE9-945B-5136ABEC9B71}" srcOrd="2" destOrd="0" presId="urn:microsoft.com/office/officeart/2005/8/layout/lProcess2"/>
    <dgm:cxn modelId="{4228077E-B6DA-460A-B29A-4D79979BDE06}" type="presParOf" srcId="{58FFEA8F-4EB2-480A-A48E-BC3C32D33253}" destId="{B409682A-F057-437A-ABCD-AEC90AF8B54E}" srcOrd="3" destOrd="0" presId="urn:microsoft.com/office/officeart/2005/8/layout/lProcess2"/>
    <dgm:cxn modelId="{135884AF-A103-4234-8200-20142E097401}" type="presParOf" srcId="{58FFEA8F-4EB2-480A-A48E-BC3C32D33253}" destId="{4EABB83B-1F50-4353-BA09-26FD8F139364}" srcOrd="4" destOrd="0" presId="urn:microsoft.com/office/officeart/2005/8/layout/lProcess2"/>
    <dgm:cxn modelId="{DF7E35EE-9BFF-4A66-99B5-6C36C96098E9}" type="presParOf" srcId="{16E03D08-904A-43E8-9078-383D21DA13B6}" destId="{7FDE2C91-3D2D-4E32-A15C-2C4881E8DFC0}" srcOrd="1" destOrd="0" presId="urn:microsoft.com/office/officeart/2005/8/layout/lProcess2"/>
    <dgm:cxn modelId="{DFC860C0-8055-4CD8-AFCF-731FB908A08D}" type="presParOf" srcId="{16E03D08-904A-43E8-9078-383D21DA13B6}" destId="{68EFE752-8BD7-4A7D-BEC9-CF666949DDCE}" srcOrd="2" destOrd="0" presId="urn:microsoft.com/office/officeart/2005/8/layout/lProcess2"/>
    <dgm:cxn modelId="{3EE01724-8562-4C0A-B117-7950A38FB3C2}" type="presParOf" srcId="{68EFE752-8BD7-4A7D-BEC9-CF666949DDCE}" destId="{F4AA2213-CF08-4875-9E89-57D061035C73}" srcOrd="0" destOrd="0" presId="urn:microsoft.com/office/officeart/2005/8/layout/lProcess2"/>
    <dgm:cxn modelId="{0AC7E337-6A7E-47FF-82FB-0F561332269E}" type="presParOf" srcId="{68EFE752-8BD7-4A7D-BEC9-CF666949DDCE}" destId="{4A5A6D27-1A81-48E0-AD3E-DE1177439723}" srcOrd="1" destOrd="0" presId="urn:microsoft.com/office/officeart/2005/8/layout/lProcess2"/>
    <dgm:cxn modelId="{A0E8DFA4-9B96-4A7A-9CF6-63A239C3BE0A}" type="presParOf" srcId="{68EFE752-8BD7-4A7D-BEC9-CF666949DDCE}" destId="{8FB9556F-79DE-4F88-801C-7862B3441667}" srcOrd="2" destOrd="0" presId="urn:microsoft.com/office/officeart/2005/8/layout/lProcess2"/>
    <dgm:cxn modelId="{063A8574-2D1C-4CBE-B4C6-1EE10EA30F18}" type="presParOf" srcId="{8FB9556F-79DE-4F88-801C-7862B3441667}" destId="{A428FE97-C8D2-42EB-99D8-550D680A97C1}" srcOrd="0" destOrd="0" presId="urn:microsoft.com/office/officeart/2005/8/layout/lProcess2"/>
    <dgm:cxn modelId="{4523D1BC-7C50-4ED0-A9C7-83A29229DC5D}" type="presParOf" srcId="{A428FE97-C8D2-42EB-99D8-550D680A97C1}" destId="{45A424FA-879B-4D20-9E4C-2E122540B6A2}" srcOrd="0" destOrd="0" presId="urn:microsoft.com/office/officeart/2005/8/layout/lProcess2"/>
    <dgm:cxn modelId="{A3D3BCF8-4AC7-4187-88D1-2F80D663D9D0}" type="presParOf" srcId="{A428FE97-C8D2-42EB-99D8-550D680A97C1}" destId="{A72D2F87-BC5C-4DD6-A877-8457CE14F38B}" srcOrd="1" destOrd="0" presId="urn:microsoft.com/office/officeart/2005/8/layout/lProcess2"/>
    <dgm:cxn modelId="{D2B1A96E-1B5C-473E-8FBC-75064FFB7101}" type="presParOf" srcId="{A428FE97-C8D2-42EB-99D8-550D680A97C1}" destId="{BE08A2EB-3357-47E2-9EFE-62CDB3630C3E}" srcOrd="2" destOrd="0" presId="urn:microsoft.com/office/officeart/2005/8/layout/lProcess2"/>
    <dgm:cxn modelId="{5EA393EA-7536-441F-B420-86D68527E481}" type="presParOf" srcId="{16E03D08-904A-43E8-9078-383D21DA13B6}" destId="{684E1FF7-1F76-40A8-A9A2-EDA9E505DC79}" srcOrd="3" destOrd="0" presId="urn:microsoft.com/office/officeart/2005/8/layout/lProcess2"/>
    <dgm:cxn modelId="{B2239C89-40E8-4F6C-A987-49B9D4EFAAD9}" type="presParOf" srcId="{16E03D08-904A-43E8-9078-383D21DA13B6}" destId="{C64F91DE-2618-4562-96BB-85470A45F092}" srcOrd="4" destOrd="0" presId="urn:microsoft.com/office/officeart/2005/8/layout/lProcess2"/>
    <dgm:cxn modelId="{B3F36446-BF78-467F-8BBB-B93376F5AD65}" type="presParOf" srcId="{C64F91DE-2618-4562-96BB-85470A45F092}" destId="{61D7B277-2B6F-40B3-A320-D959873A78A5}" srcOrd="0" destOrd="0" presId="urn:microsoft.com/office/officeart/2005/8/layout/lProcess2"/>
    <dgm:cxn modelId="{67631A95-0BA6-465D-A02C-0B6611F42867}" type="presParOf" srcId="{C64F91DE-2618-4562-96BB-85470A45F092}" destId="{08DCAB6F-55EC-412C-B6F0-30DDF4242204}" srcOrd="1" destOrd="0" presId="urn:microsoft.com/office/officeart/2005/8/layout/lProcess2"/>
    <dgm:cxn modelId="{C6DFEE50-7480-4D46-ADC9-B5FE6CA77EF7}" type="presParOf" srcId="{C64F91DE-2618-4562-96BB-85470A45F092}" destId="{08B07884-7132-4118-8F66-BA0FF8E76B7D}" srcOrd="2" destOrd="0" presId="urn:microsoft.com/office/officeart/2005/8/layout/lProcess2"/>
    <dgm:cxn modelId="{E6114E80-B998-41D4-8293-2D17AF96F8EC}" type="presParOf" srcId="{08B07884-7132-4118-8F66-BA0FF8E76B7D}" destId="{599AE149-A4CB-44A3-9D85-373FC94E3339}" srcOrd="0" destOrd="0" presId="urn:microsoft.com/office/officeart/2005/8/layout/lProcess2"/>
    <dgm:cxn modelId="{AB6D2B55-D7DB-4369-B066-5E49A6BB4CB8}" type="presParOf" srcId="{599AE149-A4CB-44A3-9D85-373FC94E3339}" destId="{8853951E-D629-4177-BADE-F1D8705734EB}" srcOrd="0" destOrd="0" presId="urn:microsoft.com/office/officeart/2005/8/layout/lProcess2"/>
    <dgm:cxn modelId="{63C0B9E6-164D-423E-A95F-3FA72EA3BCA2}" type="presParOf" srcId="{16E03D08-904A-43E8-9078-383D21DA13B6}" destId="{56950496-4D2F-493C-AA13-3A722E6F8AF3}" srcOrd="5" destOrd="0" presId="urn:microsoft.com/office/officeart/2005/8/layout/lProcess2"/>
    <dgm:cxn modelId="{DE4A239D-241D-47D7-839F-0E79EDAA07F0}" type="presParOf" srcId="{16E03D08-904A-43E8-9078-383D21DA13B6}" destId="{8B39B8FC-EB70-4C59-81F6-A0BC62F40E42}" srcOrd="6" destOrd="0" presId="urn:microsoft.com/office/officeart/2005/8/layout/lProcess2"/>
    <dgm:cxn modelId="{CD72DA37-27B0-4C16-8114-459B28140B0A}" type="presParOf" srcId="{8B39B8FC-EB70-4C59-81F6-A0BC62F40E42}" destId="{538239FE-A6D0-4F96-B164-3F4BFAD42E9C}" srcOrd="0" destOrd="0" presId="urn:microsoft.com/office/officeart/2005/8/layout/lProcess2"/>
    <dgm:cxn modelId="{CC364B30-0FC2-497D-9868-4D43EEE219D0}" type="presParOf" srcId="{8B39B8FC-EB70-4C59-81F6-A0BC62F40E42}" destId="{6C5CF969-ED97-4939-9E29-B93AAEE18AFA}" srcOrd="1" destOrd="0" presId="urn:microsoft.com/office/officeart/2005/8/layout/lProcess2"/>
    <dgm:cxn modelId="{A807B797-3ADD-47C5-9A67-9D991220B028}" type="presParOf" srcId="{8B39B8FC-EB70-4C59-81F6-A0BC62F40E42}" destId="{37E8685F-0E50-497C-902E-26B7A5CACDC2}" srcOrd="2" destOrd="0" presId="urn:microsoft.com/office/officeart/2005/8/layout/lProcess2"/>
    <dgm:cxn modelId="{FE6B8560-D887-42B9-AF5D-FC9BBF4C5A44}" type="presParOf" srcId="{37E8685F-0E50-497C-902E-26B7A5CACDC2}" destId="{EC7F3B0C-F5D6-42DA-B956-319CE017B925}" srcOrd="0" destOrd="0" presId="urn:microsoft.com/office/officeart/2005/8/layout/lProcess2"/>
    <dgm:cxn modelId="{3753B5C7-281F-49FC-A4BC-3CD99142F10B}" type="presParOf" srcId="{EC7F3B0C-F5D6-42DA-B956-319CE017B925}" destId="{8DB5B175-8CF6-44DD-A91C-611F50790874}" srcOrd="0" destOrd="0" presId="urn:microsoft.com/office/officeart/2005/8/layout/lProcess2"/>
    <dgm:cxn modelId="{2DF2701A-AB28-4B50-B35C-0CD60A84C5B3}" type="presParOf" srcId="{EC7F3B0C-F5D6-42DA-B956-319CE017B925}" destId="{A55CC9C8-4010-4697-9613-F2A3C24F4CCC}" srcOrd="1" destOrd="0" presId="urn:microsoft.com/office/officeart/2005/8/layout/lProcess2"/>
    <dgm:cxn modelId="{5AEC3C03-43DF-4FF2-8AFB-825230D5B496}" type="presParOf" srcId="{EC7F3B0C-F5D6-42DA-B956-319CE017B925}" destId="{93392D8E-AB0E-4487-8A26-DA66B1039336}" srcOrd="2" destOrd="0" presId="urn:microsoft.com/office/officeart/2005/8/layout/lProcess2"/>
    <dgm:cxn modelId="{DBB7AE8E-81D9-4D2C-8A91-CB3FA7F55214}" type="presParOf" srcId="{EC7F3B0C-F5D6-42DA-B956-319CE017B925}" destId="{AAB2EF29-6550-4988-AD3C-EAAC97B47395}" srcOrd="3" destOrd="0" presId="urn:microsoft.com/office/officeart/2005/8/layout/lProcess2"/>
    <dgm:cxn modelId="{E0CBBD3A-00F3-47C6-9C70-05F69F018C59}" type="presParOf" srcId="{EC7F3B0C-F5D6-42DA-B956-319CE017B925}" destId="{411C2761-7923-4048-8F82-DF35B97BEED0}" srcOrd="4" destOrd="0" presId="urn:microsoft.com/office/officeart/2005/8/layout/lProcess2"/>
    <dgm:cxn modelId="{8A62EB3A-2FCA-4F1E-85A9-BBCC968263B5}" type="presParOf" srcId="{16E03D08-904A-43E8-9078-383D21DA13B6}" destId="{2FEE1618-F6E3-4869-A5C9-ECD6E249D496}" srcOrd="7" destOrd="0" presId="urn:microsoft.com/office/officeart/2005/8/layout/lProcess2"/>
    <dgm:cxn modelId="{3100C842-5DE5-4E42-A899-7E905EF15759}" type="presParOf" srcId="{16E03D08-904A-43E8-9078-383D21DA13B6}" destId="{3219EF3F-F69D-4300-A71D-1BFB8D2FDDCE}" srcOrd="8" destOrd="0" presId="urn:microsoft.com/office/officeart/2005/8/layout/lProcess2"/>
    <dgm:cxn modelId="{2EC4E043-D86C-4558-919D-99943ACF061B}" type="presParOf" srcId="{3219EF3F-F69D-4300-A71D-1BFB8D2FDDCE}" destId="{D9E11753-34B8-4D09-8597-F0CAA940C599}" srcOrd="0" destOrd="0" presId="urn:microsoft.com/office/officeart/2005/8/layout/lProcess2"/>
    <dgm:cxn modelId="{570CF49E-54EF-4611-A95C-46DBF541D12D}" type="presParOf" srcId="{3219EF3F-F69D-4300-A71D-1BFB8D2FDDCE}" destId="{60D96725-40FA-4B79-B338-62648D0998BB}" srcOrd="1" destOrd="0" presId="urn:microsoft.com/office/officeart/2005/8/layout/lProcess2"/>
    <dgm:cxn modelId="{670496BD-BEAE-4D31-8F50-591A3ED18100}" type="presParOf" srcId="{3219EF3F-F69D-4300-A71D-1BFB8D2FDDCE}" destId="{DC40356A-82CE-41F3-AE13-79D364DBBB97}" srcOrd="2" destOrd="0" presId="urn:microsoft.com/office/officeart/2005/8/layout/lProcess2"/>
    <dgm:cxn modelId="{E6AA9B9E-07C2-4D68-B931-E77816BC5A14}" type="presParOf" srcId="{DC40356A-82CE-41F3-AE13-79D364DBBB97}" destId="{0FFFB2BE-9CCC-4E69-9365-456CB445F6E2}" srcOrd="0" destOrd="0" presId="urn:microsoft.com/office/officeart/2005/8/layout/lProcess2"/>
    <dgm:cxn modelId="{03717089-2B38-4F26-91BE-C8BDEA586204}" type="presParOf" srcId="{0FFFB2BE-9CCC-4E69-9365-456CB445F6E2}" destId="{443C55DD-F054-4DC8-B23F-C75C7C8F58B2}" srcOrd="0" destOrd="0" presId="urn:microsoft.com/office/officeart/2005/8/layout/lProcess2"/>
    <dgm:cxn modelId="{7B2608B4-ED77-43E3-9070-5E535822F666}" type="presParOf" srcId="{16E03D08-904A-43E8-9078-383D21DA13B6}" destId="{9867D846-F2A2-4C98-BFF3-5128046EFA29}" srcOrd="9" destOrd="0" presId="urn:microsoft.com/office/officeart/2005/8/layout/lProcess2"/>
    <dgm:cxn modelId="{D727BC21-8286-43A6-B903-91D4FDFD436A}" type="presParOf" srcId="{16E03D08-904A-43E8-9078-383D21DA13B6}" destId="{8C3C007C-B3FD-4B77-B7B5-6410017954FB}" srcOrd="10" destOrd="0" presId="urn:microsoft.com/office/officeart/2005/8/layout/lProcess2"/>
    <dgm:cxn modelId="{758C625C-46C1-43EA-8EF8-41E58BF4A340}" type="presParOf" srcId="{8C3C007C-B3FD-4B77-B7B5-6410017954FB}" destId="{99224F2D-5CBB-4370-BE3C-AAA067603233}" srcOrd="0" destOrd="0" presId="urn:microsoft.com/office/officeart/2005/8/layout/lProcess2"/>
    <dgm:cxn modelId="{689C78D3-7D22-4FE6-AE92-665ACDDF1ABD}" type="presParOf" srcId="{8C3C007C-B3FD-4B77-B7B5-6410017954FB}" destId="{A7CC4E3B-D9B4-470A-ABC9-749692FBDAEC}" srcOrd="1" destOrd="0" presId="urn:microsoft.com/office/officeart/2005/8/layout/lProcess2"/>
    <dgm:cxn modelId="{7CC9056D-64C5-4557-9F6A-5B956993759B}" type="presParOf" srcId="{8C3C007C-B3FD-4B77-B7B5-6410017954FB}" destId="{44E8CDD0-1099-49C2-8F10-6996E626D228}" srcOrd="2" destOrd="0" presId="urn:microsoft.com/office/officeart/2005/8/layout/lProcess2"/>
    <dgm:cxn modelId="{1A753D02-188F-4735-9232-2F31009A4276}" type="presParOf" srcId="{44E8CDD0-1099-49C2-8F10-6996E626D228}" destId="{EC06CF22-8E71-4ACF-897E-17C5358CEF75}" srcOrd="0" destOrd="0" presId="urn:microsoft.com/office/officeart/2005/8/layout/lProcess2"/>
    <dgm:cxn modelId="{0562B0DE-545F-4652-A769-F69B1CEA19B9}" type="presParOf" srcId="{EC06CF22-8E71-4ACF-897E-17C5358CEF75}" destId="{1022815B-CA36-4438-81D9-4F1216D1C0B6}" srcOrd="0" destOrd="0" presId="urn:microsoft.com/office/officeart/2005/8/layout/lProcess2"/>
    <dgm:cxn modelId="{B0C7B22B-26B0-40AF-BF7E-9C69ED13AFC0}" type="presParOf" srcId="{EC06CF22-8E71-4ACF-897E-17C5358CEF75}" destId="{DE7A5603-4977-4688-82F5-E05910492C4B}" srcOrd="1" destOrd="0" presId="urn:microsoft.com/office/officeart/2005/8/layout/lProcess2"/>
    <dgm:cxn modelId="{046AA562-C09D-4370-968D-1F051B43B66E}" type="presParOf" srcId="{EC06CF22-8E71-4ACF-897E-17C5358CEF75}" destId="{DF4FBD91-7FF3-472F-AC03-D948AA66BE37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DEF0AB-3D9A-485C-BAD3-3A445038F62D}">
      <dsp:nvSpPr>
        <dsp:cNvPr id="0" name=""/>
        <dsp:cNvSpPr/>
      </dsp:nvSpPr>
      <dsp:spPr>
        <a:xfrm>
          <a:off x="227488" y="0"/>
          <a:ext cx="2282031" cy="5705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Срок действия ключа ФП</a:t>
          </a:r>
          <a:endParaRPr lang="ru-RU" sz="1600" kern="1200" dirty="0"/>
        </a:p>
      </dsp:txBody>
      <dsp:txXfrm>
        <a:off x="244198" y="16710"/>
        <a:ext cx="2248611" cy="537087"/>
      </dsp:txXfrm>
    </dsp:sp>
    <dsp:sp modelId="{A65567D6-2BB2-48CB-B136-D08DA307E76E}">
      <dsp:nvSpPr>
        <dsp:cNvPr id="0" name=""/>
        <dsp:cNvSpPr/>
      </dsp:nvSpPr>
      <dsp:spPr>
        <a:xfrm rot="5400000">
          <a:off x="1318584" y="620427"/>
          <a:ext cx="99838" cy="99838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9D532F9-AAD0-4DF4-8982-5BB5D4FA4465}">
      <dsp:nvSpPr>
        <dsp:cNvPr id="0" name=""/>
        <dsp:cNvSpPr/>
      </dsp:nvSpPr>
      <dsp:spPr>
        <a:xfrm>
          <a:off x="227488" y="770185"/>
          <a:ext cx="2282031" cy="57050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Не менее 36 месяцев</a:t>
          </a:r>
          <a:endParaRPr lang="ru-RU" sz="1400" kern="1200" dirty="0"/>
        </a:p>
      </dsp:txBody>
      <dsp:txXfrm>
        <a:off x="244198" y="786895"/>
        <a:ext cx="2248611" cy="537087"/>
      </dsp:txXfrm>
    </dsp:sp>
    <dsp:sp modelId="{339986EB-3A30-4525-B88F-CFC2852CF256}">
      <dsp:nvSpPr>
        <dsp:cNvPr id="0" name=""/>
        <dsp:cNvSpPr/>
      </dsp:nvSpPr>
      <dsp:spPr>
        <a:xfrm rot="5400000">
          <a:off x="1318584" y="1390612"/>
          <a:ext cx="99838" cy="99838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B5BB754-9021-4C0B-B440-DA87BFAAD7AA}">
      <dsp:nvSpPr>
        <dsp:cNvPr id="0" name=""/>
        <dsp:cNvSpPr/>
      </dsp:nvSpPr>
      <dsp:spPr>
        <a:xfrm>
          <a:off x="227488" y="1540371"/>
          <a:ext cx="2282031" cy="57050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Не менее 13 месяцев</a:t>
          </a:r>
          <a:endParaRPr lang="ru-RU" sz="1400" kern="1200" dirty="0"/>
        </a:p>
      </dsp:txBody>
      <dsp:txXfrm>
        <a:off x="244198" y="1557081"/>
        <a:ext cx="2248611" cy="537087"/>
      </dsp:txXfrm>
    </dsp:sp>
    <dsp:sp modelId="{9EFA095C-B86C-4564-8A74-25F6711BE8D1}">
      <dsp:nvSpPr>
        <dsp:cNvPr id="0" name=""/>
        <dsp:cNvSpPr/>
      </dsp:nvSpPr>
      <dsp:spPr>
        <a:xfrm>
          <a:off x="2829004" y="0"/>
          <a:ext cx="2282031" cy="5705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Категория пользователей ККТ</a:t>
          </a:r>
          <a:endParaRPr lang="ru-RU" sz="1600" kern="1200" dirty="0"/>
        </a:p>
      </dsp:txBody>
      <dsp:txXfrm>
        <a:off x="2845714" y="16710"/>
        <a:ext cx="2248611" cy="537087"/>
      </dsp:txXfrm>
    </dsp:sp>
    <dsp:sp modelId="{B946A419-D2A9-4229-926F-421324B0CE9F}">
      <dsp:nvSpPr>
        <dsp:cNvPr id="0" name=""/>
        <dsp:cNvSpPr/>
      </dsp:nvSpPr>
      <dsp:spPr>
        <a:xfrm rot="5400000">
          <a:off x="3920100" y="620427"/>
          <a:ext cx="99838" cy="99838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A2C3C17-7F74-45FB-BDDF-FBF17D881612}">
      <dsp:nvSpPr>
        <dsp:cNvPr id="0" name=""/>
        <dsp:cNvSpPr/>
      </dsp:nvSpPr>
      <dsp:spPr>
        <a:xfrm>
          <a:off x="2829004" y="770185"/>
          <a:ext cx="2282031" cy="57050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Услуги, УСН, С/Х, ЕНВД, ПСН</a:t>
          </a:r>
          <a:endParaRPr lang="ru-RU" sz="1400" kern="1200" dirty="0"/>
        </a:p>
      </dsp:txBody>
      <dsp:txXfrm>
        <a:off x="2845714" y="786895"/>
        <a:ext cx="2248611" cy="537087"/>
      </dsp:txXfrm>
    </dsp:sp>
    <dsp:sp modelId="{409D3355-76FB-4FC5-A387-B0926F4B91F4}">
      <dsp:nvSpPr>
        <dsp:cNvPr id="0" name=""/>
        <dsp:cNvSpPr/>
      </dsp:nvSpPr>
      <dsp:spPr>
        <a:xfrm rot="5400000">
          <a:off x="3920100" y="1390612"/>
          <a:ext cx="99838" cy="99838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753B27E-7209-475C-A65A-1551A23D9D35}">
      <dsp:nvSpPr>
        <dsp:cNvPr id="0" name=""/>
        <dsp:cNvSpPr/>
      </dsp:nvSpPr>
      <dsp:spPr>
        <a:xfrm>
          <a:off x="2829004" y="1540371"/>
          <a:ext cx="2282031" cy="57050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Остальные</a:t>
          </a:r>
          <a:endParaRPr lang="ru-RU" sz="1400" kern="1200" dirty="0"/>
        </a:p>
      </dsp:txBody>
      <dsp:txXfrm>
        <a:off x="2845714" y="1557081"/>
        <a:ext cx="2248611" cy="537087"/>
      </dsp:txXfrm>
    </dsp:sp>
    <dsp:sp modelId="{70E823D0-4708-4167-807F-CCB349DAEFF1}">
      <dsp:nvSpPr>
        <dsp:cNvPr id="0" name=""/>
        <dsp:cNvSpPr/>
      </dsp:nvSpPr>
      <dsp:spPr>
        <a:xfrm>
          <a:off x="5430519" y="0"/>
          <a:ext cx="2282031" cy="5705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Исключения</a:t>
          </a:r>
          <a:endParaRPr lang="ru-RU" sz="1600" kern="1200" dirty="0"/>
        </a:p>
      </dsp:txBody>
      <dsp:txXfrm>
        <a:off x="5447229" y="16710"/>
        <a:ext cx="2248611" cy="537087"/>
      </dsp:txXfrm>
    </dsp:sp>
    <dsp:sp modelId="{C350D582-9131-495E-BD57-EC3BD838EDA0}">
      <dsp:nvSpPr>
        <dsp:cNvPr id="0" name=""/>
        <dsp:cNvSpPr/>
      </dsp:nvSpPr>
      <dsp:spPr>
        <a:xfrm rot="5400000">
          <a:off x="6521616" y="620427"/>
          <a:ext cx="99838" cy="99838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26F5A40-6FEF-4FD9-BCF7-9DFB862B9643}">
      <dsp:nvSpPr>
        <dsp:cNvPr id="0" name=""/>
        <dsp:cNvSpPr/>
      </dsp:nvSpPr>
      <dsp:spPr>
        <a:xfrm>
          <a:off x="5430519" y="770185"/>
          <a:ext cx="2282031" cy="57050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 smtClean="0"/>
            <a:t>Сезонный (временный) характер работы</a:t>
          </a:r>
        </a:p>
      </dsp:txBody>
      <dsp:txXfrm>
        <a:off x="5447229" y="786895"/>
        <a:ext cx="2248611" cy="537087"/>
      </dsp:txXfrm>
    </dsp:sp>
    <dsp:sp modelId="{94C9FF7E-85C3-47E6-8C2B-3FB6F8A2A2D4}">
      <dsp:nvSpPr>
        <dsp:cNvPr id="0" name=""/>
        <dsp:cNvSpPr/>
      </dsp:nvSpPr>
      <dsp:spPr>
        <a:xfrm rot="5400000">
          <a:off x="6521616" y="1390612"/>
          <a:ext cx="99838" cy="99838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C0CD0F7-D161-430F-979F-5A719023757A}">
      <dsp:nvSpPr>
        <dsp:cNvPr id="0" name=""/>
        <dsp:cNvSpPr/>
      </dsp:nvSpPr>
      <dsp:spPr>
        <a:xfrm>
          <a:off x="5430519" y="1540371"/>
          <a:ext cx="2282031" cy="57050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Одновременное применение специальных налоговых режимов и общей системы налогообложения</a:t>
          </a:r>
          <a:endParaRPr lang="ru-RU" sz="1050" kern="1200" dirty="0"/>
        </a:p>
      </dsp:txBody>
      <dsp:txXfrm>
        <a:off x="5447229" y="1557081"/>
        <a:ext cx="2248611" cy="537087"/>
      </dsp:txXfrm>
    </dsp:sp>
    <dsp:sp modelId="{6EB98CC2-F0B9-4586-A437-72DE6D142D58}">
      <dsp:nvSpPr>
        <dsp:cNvPr id="0" name=""/>
        <dsp:cNvSpPr/>
      </dsp:nvSpPr>
      <dsp:spPr>
        <a:xfrm rot="5400000">
          <a:off x="6521616" y="2160798"/>
          <a:ext cx="99838" cy="99838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8327E5D-FA10-41E8-9990-E020945522D2}">
      <dsp:nvSpPr>
        <dsp:cNvPr id="0" name=""/>
        <dsp:cNvSpPr/>
      </dsp:nvSpPr>
      <dsp:spPr>
        <a:xfrm>
          <a:off x="5430519" y="2310556"/>
          <a:ext cx="2282031" cy="57050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Применение ККТ, не осуществляющей передачу фискальных документов</a:t>
          </a:r>
          <a:endParaRPr lang="ru-RU" sz="1200" kern="1200" dirty="0"/>
        </a:p>
      </dsp:txBody>
      <dsp:txXfrm>
        <a:off x="5447229" y="2327266"/>
        <a:ext cx="2248611" cy="537087"/>
      </dsp:txXfrm>
    </dsp:sp>
    <dsp:sp modelId="{B0EF4AA8-C6B1-4094-BD2D-17A4D6802796}">
      <dsp:nvSpPr>
        <dsp:cNvPr id="0" name=""/>
        <dsp:cNvSpPr/>
      </dsp:nvSpPr>
      <dsp:spPr>
        <a:xfrm rot="5400000">
          <a:off x="6521616" y="2930983"/>
          <a:ext cx="99838" cy="99838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0AB480E-CA7F-46F6-9032-267344A82CB9}">
      <dsp:nvSpPr>
        <dsp:cNvPr id="0" name=""/>
        <dsp:cNvSpPr/>
      </dsp:nvSpPr>
      <dsp:spPr>
        <a:xfrm>
          <a:off x="5430519" y="3080742"/>
          <a:ext cx="2282031" cy="57050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Иные основания, устанавливаемые Правительством РФ</a:t>
          </a:r>
          <a:endParaRPr lang="ru-RU" sz="1200" kern="1200" dirty="0"/>
        </a:p>
      </dsp:txBody>
      <dsp:txXfrm>
        <a:off x="5447229" y="3097452"/>
        <a:ext cx="2248611" cy="5370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EC0963-F62F-471F-A743-7E6164865C2A}">
      <dsp:nvSpPr>
        <dsp:cNvPr id="0" name=""/>
        <dsp:cNvSpPr/>
      </dsp:nvSpPr>
      <dsp:spPr>
        <a:xfrm>
          <a:off x="0" y="121852"/>
          <a:ext cx="7930552" cy="1323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15499" tIns="145796" rIns="61549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Легализация рынка торговли и услуг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Увеличение поступлений в бюджет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Создание системы гарантированного выявления фактов занижения выручки, в том числе путем создания механизма гражданского контроля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Качественно иной анализ процессов, возникающих в ходе экономического оборота</a:t>
          </a:r>
          <a:endParaRPr lang="ru-RU" sz="1400" kern="1200" dirty="0"/>
        </a:p>
      </dsp:txBody>
      <dsp:txXfrm>
        <a:off x="0" y="121852"/>
        <a:ext cx="7930552" cy="1323000"/>
      </dsp:txXfrm>
    </dsp:sp>
    <dsp:sp modelId="{CE987F58-6123-45D3-B41A-6E6488AA125F}">
      <dsp:nvSpPr>
        <dsp:cNvPr id="0" name=""/>
        <dsp:cNvSpPr/>
      </dsp:nvSpPr>
      <dsp:spPr>
        <a:xfrm>
          <a:off x="396527" y="18532"/>
          <a:ext cx="5551386" cy="2066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829" tIns="0" rIns="20982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/>
            <a:t>Транспарентность</a:t>
          </a:r>
          <a:r>
            <a:rPr lang="ru-RU" sz="1800" b="1" kern="1200" dirty="0" smtClean="0"/>
            <a:t> расчетов</a:t>
          </a:r>
          <a:endParaRPr lang="ru-RU" sz="1800" b="1" kern="1200" dirty="0"/>
        </a:p>
      </dsp:txBody>
      <dsp:txXfrm>
        <a:off x="406614" y="28619"/>
        <a:ext cx="5531212" cy="186466"/>
      </dsp:txXfrm>
    </dsp:sp>
    <dsp:sp modelId="{18F8EF12-2603-4A0D-99FD-1024398FE248}">
      <dsp:nvSpPr>
        <dsp:cNvPr id="0" name=""/>
        <dsp:cNvSpPr/>
      </dsp:nvSpPr>
      <dsp:spPr>
        <a:xfrm>
          <a:off x="0" y="1585973"/>
          <a:ext cx="7930552" cy="11245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15499" tIns="145796" rIns="61549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Регистрация ККТ и взаимодействие с налоговыми органами через сайт ФНС России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Практический отказ от проверок за счет автоматизированного риск-анализа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Новые возможности контроля и планирования собственного бизнеса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Здоровая конкуренция за счет пресечения минимизации налогов</a:t>
          </a:r>
          <a:endParaRPr lang="ru-RU" sz="1400" kern="1200" dirty="0"/>
        </a:p>
      </dsp:txBody>
      <dsp:txXfrm>
        <a:off x="0" y="1585973"/>
        <a:ext cx="7930552" cy="1124550"/>
      </dsp:txXfrm>
    </dsp:sp>
    <dsp:sp modelId="{384F684D-60A3-4E83-AA00-9AB7DFDDA18C}">
      <dsp:nvSpPr>
        <dsp:cNvPr id="0" name=""/>
        <dsp:cNvSpPr/>
      </dsp:nvSpPr>
      <dsp:spPr>
        <a:xfrm>
          <a:off x="396527" y="1482653"/>
          <a:ext cx="5551386" cy="2066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829" tIns="0" rIns="20982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Комфортные условия ведения бизнеса</a:t>
          </a:r>
          <a:endParaRPr lang="ru-RU" sz="1800" b="1" kern="1200" dirty="0"/>
        </a:p>
      </dsp:txBody>
      <dsp:txXfrm>
        <a:off x="406614" y="1492740"/>
        <a:ext cx="5531212" cy="186466"/>
      </dsp:txXfrm>
    </dsp:sp>
    <dsp:sp modelId="{88ADFEC2-17DD-44DB-97D1-E3262D9E1437}">
      <dsp:nvSpPr>
        <dsp:cNvPr id="0" name=""/>
        <dsp:cNvSpPr/>
      </dsp:nvSpPr>
      <dsp:spPr>
        <a:xfrm>
          <a:off x="0" y="2851642"/>
          <a:ext cx="7930552" cy="6725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15499" tIns="145796" rIns="61549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Возможность получать и хранить электронные чеки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Возможность быстро и удобно проверить чек и направить жалобу в ФНС России</a:t>
          </a:r>
          <a:endParaRPr lang="ru-RU" sz="1400" kern="1200" dirty="0"/>
        </a:p>
      </dsp:txBody>
      <dsp:txXfrm>
        <a:off x="0" y="2851642"/>
        <a:ext cx="7930552" cy="672525"/>
      </dsp:txXfrm>
    </dsp:sp>
    <dsp:sp modelId="{B3451465-B463-467F-9B9B-6FBE813DF229}">
      <dsp:nvSpPr>
        <dsp:cNvPr id="0" name=""/>
        <dsp:cNvSpPr/>
      </dsp:nvSpPr>
      <dsp:spPr>
        <a:xfrm>
          <a:off x="396527" y="2748323"/>
          <a:ext cx="5551386" cy="2066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829" tIns="0" rIns="20982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Защиту прав потребителя</a:t>
          </a:r>
          <a:endParaRPr lang="ru-RU" sz="1800" b="1" kern="1200" dirty="0"/>
        </a:p>
      </dsp:txBody>
      <dsp:txXfrm>
        <a:off x="406614" y="2758410"/>
        <a:ext cx="5531212" cy="1864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B3ACF4-9CAE-4E3E-B22D-06C1C961A435}">
      <dsp:nvSpPr>
        <dsp:cNvPr id="0" name=""/>
        <dsp:cNvSpPr/>
      </dsp:nvSpPr>
      <dsp:spPr>
        <a:xfrm>
          <a:off x="3167" y="0"/>
          <a:ext cx="1251408" cy="375708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Регистрационное действие</a:t>
          </a:r>
          <a:endParaRPr lang="ru-RU" sz="1100" kern="1200" dirty="0"/>
        </a:p>
      </dsp:txBody>
      <dsp:txXfrm>
        <a:off x="3167" y="0"/>
        <a:ext cx="1251408" cy="1127124"/>
      </dsp:txXfrm>
    </dsp:sp>
    <dsp:sp modelId="{C33EC34A-4229-4B1B-B3C1-4F0914CFEFF9}">
      <dsp:nvSpPr>
        <dsp:cNvPr id="0" name=""/>
        <dsp:cNvSpPr/>
      </dsp:nvSpPr>
      <dsp:spPr>
        <a:xfrm>
          <a:off x="128308" y="1127445"/>
          <a:ext cx="1001127" cy="738116"/>
        </a:xfrm>
        <a:prstGeom prst="roundRect">
          <a:avLst>
            <a:gd name="adj" fmla="val 10000"/>
          </a:avLst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Регистрация</a:t>
          </a:r>
          <a:endParaRPr lang="ru-RU" sz="1000" kern="1200" dirty="0"/>
        </a:p>
      </dsp:txBody>
      <dsp:txXfrm>
        <a:off x="149927" y="1149064"/>
        <a:ext cx="957889" cy="694878"/>
      </dsp:txXfrm>
    </dsp:sp>
    <dsp:sp modelId="{D2708308-AA7E-4AE9-945B-5136ABEC9B71}">
      <dsp:nvSpPr>
        <dsp:cNvPr id="0" name=""/>
        <dsp:cNvSpPr/>
      </dsp:nvSpPr>
      <dsp:spPr>
        <a:xfrm>
          <a:off x="128308" y="1979118"/>
          <a:ext cx="1001127" cy="738116"/>
        </a:xfrm>
        <a:prstGeom prst="roundRect">
          <a:avLst>
            <a:gd name="adj" fmla="val 10000"/>
          </a:avLst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Перерегистрация</a:t>
          </a:r>
          <a:endParaRPr lang="ru-RU" sz="800" kern="1200" dirty="0"/>
        </a:p>
      </dsp:txBody>
      <dsp:txXfrm>
        <a:off x="149927" y="2000737"/>
        <a:ext cx="957889" cy="694878"/>
      </dsp:txXfrm>
    </dsp:sp>
    <dsp:sp modelId="{4EABB83B-1F50-4353-BA09-26FD8F139364}">
      <dsp:nvSpPr>
        <dsp:cNvPr id="0" name=""/>
        <dsp:cNvSpPr/>
      </dsp:nvSpPr>
      <dsp:spPr>
        <a:xfrm>
          <a:off x="128308" y="2830791"/>
          <a:ext cx="1001127" cy="738116"/>
        </a:xfrm>
        <a:prstGeom prst="roundRect">
          <a:avLst>
            <a:gd name="adj" fmla="val 10000"/>
          </a:avLst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Снятие с регистрации</a:t>
          </a:r>
          <a:endParaRPr lang="ru-RU" sz="1000" kern="1200" dirty="0"/>
        </a:p>
      </dsp:txBody>
      <dsp:txXfrm>
        <a:off x="149927" y="2852410"/>
        <a:ext cx="957889" cy="694878"/>
      </dsp:txXfrm>
    </dsp:sp>
    <dsp:sp modelId="{F4AA2213-CF08-4875-9E89-57D061035C73}">
      <dsp:nvSpPr>
        <dsp:cNvPr id="0" name=""/>
        <dsp:cNvSpPr/>
      </dsp:nvSpPr>
      <dsp:spPr>
        <a:xfrm>
          <a:off x="1348431" y="0"/>
          <a:ext cx="1251408" cy="375708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Документ от пользователя</a:t>
          </a:r>
          <a:endParaRPr lang="ru-RU" sz="1100" kern="1200" dirty="0"/>
        </a:p>
      </dsp:txBody>
      <dsp:txXfrm>
        <a:off x="1348431" y="0"/>
        <a:ext cx="1251408" cy="1127124"/>
      </dsp:txXfrm>
    </dsp:sp>
    <dsp:sp modelId="{45A424FA-879B-4D20-9E4C-2E122540B6A2}">
      <dsp:nvSpPr>
        <dsp:cNvPr id="0" name=""/>
        <dsp:cNvSpPr/>
      </dsp:nvSpPr>
      <dsp:spPr>
        <a:xfrm>
          <a:off x="1473572" y="1128225"/>
          <a:ext cx="1001127" cy="1132811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Заявление о регистрации (перерегистрации) ККТ</a:t>
          </a:r>
          <a:endParaRPr lang="ru-RU" sz="800" kern="1200" dirty="0"/>
        </a:p>
      </dsp:txBody>
      <dsp:txXfrm>
        <a:off x="1502894" y="1157547"/>
        <a:ext cx="942483" cy="1074167"/>
      </dsp:txXfrm>
    </dsp:sp>
    <dsp:sp modelId="{BE08A2EB-3357-47E2-9EFE-62CDB3630C3E}">
      <dsp:nvSpPr>
        <dsp:cNvPr id="0" name=""/>
        <dsp:cNvSpPr/>
      </dsp:nvSpPr>
      <dsp:spPr>
        <a:xfrm>
          <a:off x="1473572" y="2435316"/>
          <a:ext cx="1001127" cy="1132811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Заявление о снятии ККТ с регистрационного учета</a:t>
          </a:r>
          <a:endParaRPr lang="ru-RU" sz="800" kern="1200" dirty="0"/>
        </a:p>
      </dsp:txBody>
      <dsp:txXfrm>
        <a:off x="1502894" y="2464638"/>
        <a:ext cx="942483" cy="1074167"/>
      </dsp:txXfrm>
    </dsp:sp>
    <dsp:sp modelId="{61D7B277-2B6F-40B3-A320-D959873A78A5}">
      <dsp:nvSpPr>
        <dsp:cNvPr id="0" name=""/>
        <dsp:cNvSpPr/>
      </dsp:nvSpPr>
      <dsp:spPr>
        <a:xfrm>
          <a:off x="2693696" y="0"/>
          <a:ext cx="1251408" cy="375708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Формы представления</a:t>
          </a:r>
          <a:endParaRPr lang="ru-RU" sz="1100" kern="1200" dirty="0"/>
        </a:p>
      </dsp:txBody>
      <dsp:txXfrm>
        <a:off x="2693696" y="0"/>
        <a:ext cx="1251408" cy="1127124"/>
      </dsp:txXfrm>
    </dsp:sp>
    <dsp:sp modelId="{8853951E-D629-4177-BADE-F1D8705734EB}">
      <dsp:nvSpPr>
        <dsp:cNvPr id="0" name=""/>
        <dsp:cNvSpPr/>
      </dsp:nvSpPr>
      <dsp:spPr>
        <a:xfrm>
          <a:off x="2818837" y="1127124"/>
          <a:ext cx="1001127" cy="244210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 smtClean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 smtClean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 smtClean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 smtClean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1. На бумажном носителе в любой территориальный налоговый орган.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2. Через кабинет ККТ либо через ОФД</a:t>
          </a:r>
          <a:endParaRPr lang="ru-RU" sz="800" kern="1200" dirty="0"/>
        </a:p>
      </dsp:txBody>
      <dsp:txXfrm>
        <a:off x="2848159" y="1156446"/>
        <a:ext cx="942483" cy="2383459"/>
      </dsp:txXfrm>
    </dsp:sp>
    <dsp:sp modelId="{538239FE-A6D0-4F96-B164-3F4BFAD42E9C}">
      <dsp:nvSpPr>
        <dsp:cNvPr id="0" name=""/>
        <dsp:cNvSpPr/>
      </dsp:nvSpPr>
      <dsp:spPr>
        <a:xfrm>
          <a:off x="4038960" y="0"/>
          <a:ext cx="1251408" cy="375708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Содержание документа</a:t>
          </a:r>
          <a:endParaRPr lang="ru-RU" sz="1100" kern="1200" dirty="0"/>
        </a:p>
      </dsp:txBody>
      <dsp:txXfrm>
        <a:off x="4038960" y="0"/>
        <a:ext cx="1251408" cy="1127124"/>
      </dsp:txXfrm>
    </dsp:sp>
    <dsp:sp modelId="{8DB5B175-8CF6-44DD-A91C-611F50790874}">
      <dsp:nvSpPr>
        <dsp:cNvPr id="0" name=""/>
        <dsp:cNvSpPr/>
      </dsp:nvSpPr>
      <dsp:spPr>
        <a:xfrm>
          <a:off x="4164101" y="1127445"/>
          <a:ext cx="1001127" cy="738116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Установлено законом + дополнительные сведения, которые может установить ФНС России</a:t>
          </a:r>
          <a:endParaRPr lang="ru-RU" sz="800" kern="1200" dirty="0"/>
        </a:p>
      </dsp:txBody>
      <dsp:txXfrm>
        <a:off x="4185720" y="1149064"/>
        <a:ext cx="957889" cy="694878"/>
      </dsp:txXfrm>
    </dsp:sp>
    <dsp:sp modelId="{93392D8E-AB0E-4487-8A26-DA66B1039336}">
      <dsp:nvSpPr>
        <dsp:cNvPr id="0" name=""/>
        <dsp:cNvSpPr/>
      </dsp:nvSpPr>
      <dsp:spPr>
        <a:xfrm>
          <a:off x="4164101" y="1979118"/>
          <a:ext cx="1001127" cy="738116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Сведения, представленные при регистрации ККТ, в которые вносятся изменения</a:t>
          </a:r>
          <a:endParaRPr lang="ru-RU" sz="800" kern="1200" dirty="0"/>
        </a:p>
      </dsp:txBody>
      <dsp:txXfrm>
        <a:off x="4185720" y="2000737"/>
        <a:ext cx="957889" cy="694878"/>
      </dsp:txXfrm>
    </dsp:sp>
    <dsp:sp modelId="{411C2761-7923-4048-8F82-DF35B97BEED0}">
      <dsp:nvSpPr>
        <dsp:cNvPr id="0" name=""/>
        <dsp:cNvSpPr/>
      </dsp:nvSpPr>
      <dsp:spPr>
        <a:xfrm>
          <a:off x="4164101" y="2830791"/>
          <a:ext cx="1001127" cy="738116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Установлено законом</a:t>
          </a:r>
          <a:endParaRPr lang="ru-RU" sz="800" kern="1200" dirty="0"/>
        </a:p>
      </dsp:txBody>
      <dsp:txXfrm>
        <a:off x="4185720" y="2852410"/>
        <a:ext cx="957889" cy="694878"/>
      </dsp:txXfrm>
    </dsp:sp>
    <dsp:sp modelId="{D9E11753-34B8-4D09-8597-F0CAA940C599}">
      <dsp:nvSpPr>
        <dsp:cNvPr id="0" name=""/>
        <dsp:cNvSpPr/>
      </dsp:nvSpPr>
      <dsp:spPr>
        <a:xfrm>
          <a:off x="5384225" y="0"/>
          <a:ext cx="1251408" cy="375708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Форма учета сведений</a:t>
          </a:r>
          <a:endParaRPr lang="ru-RU" sz="1100" kern="1200" dirty="0"/>
        </a:p>
      </dsp:txBody>
      <dsp:txXfrm>
        <a:off x="5384225" y="0"/>
        <a:ext cx="1251408" cy="1127124"/>
      </dsp:txXfrm>
    </dsp:sp>
    <dsp:sp modelId="{443C55DD-F054-4DC8-B23F-C75C7C8F58B2}">
      <dsp:nvSpPr>
        <dsp:cNvPr id="0" name=""/>
        <dsp:cNvSpPr/>
      </dsp:nvSpPr>
      <dsp:spPr>
        <a:xfrm>
          <a:off x="5509366" y="1127124"/>
          <a:ext cx="1001127" cy="244210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Журнал учета</a:t>
          </a:r>
          <a:endParaRPr lang="ru-RU" sz="800" kern="1200" dirty="0"/>
        </a:p>
      </dsp:txBody>
      <dsp:txXfrm>
        <a:off x="5538688" y="1156446"/>
        <a:ext cx="942483" cy="2383459"/>
      </dsp:txXfrm>
    </dsp:sp>
    <dsp:sp modelId="{99224F2D-5CBB-4370-BE3C-AAA067603233}">
      <dsp:nvSpPr>
        <dsp:cNvPr id="0" name=""/>
        <dsp:cNvSpPr/>
      </dsp:nvSpPr>
      <dsp:spPr>
        <a:xfrm>
          <a:off x="6729489" y="0"/>
          <a:ext cx="1251408" cy="375708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Документ от ФНС России</a:t>
          </a:r>
          <a:endParaRPr lang="ru-RU" sz="1100" kern="1200" dirty="0"/>
        </a:p>
      </dsp:txBody>
      <dsp:txXfrm>
        <a:off x="6729489" y="0"/>
        <a:ext cx="1251408" cy="1127124"/>
      </dsp:txXfrm>
    </dsp:sp>
    <dsp:sp modelId="{1022815B-CA36-4438-81D9-4F1216D1C0B6}">
      <dsp:nvSpPr>
        <dsp:cNvPr id="0" name=""/>
        <dsp:cNvSpPr/>
      </dsp:nvSpPr>
      <dsp:spPr>
        <a:xfrm>
          <a:off x="6854630" y="1128225"/>
          <a:ext cx="1001127" cy="1132811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Карточка регистрации ККТ</a:t>
          </a:r>
          <a:endParaRPr lang="ru-RU" sz="800" kern="1200" dirty="0"/>
        </a:p>
      </dsp:txBody>
      <dsp:txXfrm>
        <a:off x="6883952" y="1157547"/>
        <a:ext cx="942483" cy="1074167"/>
      </dsp:txXfrm>
    </dsp:sp>
    <dsp:sp modelId="{DF4FBD91-7FF3-472F-AC03-D948AA66BE37}">
      <dsp:nvSpPr>
        <dsp:cNvPr id="0" name=""/>
        <dsp:cNvSpPr/>
      </dsp:nvSpPr>
      <dsp:spPr>
        <a:xfrm>
          <a:off x="6854630" y="2435316"/>
          <a:ext cx="1001127" cy="1132811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Карточка о снятии ККТ с регистрационного учета</a:t>
          </a:r>
          <a:endParaRPr lang="ru-RU" sz="800" kern="1200" dirty="0"/>
        </a:p>
      </dsp:txBody>
      <dsp:txXfrm>
        <a:off x="6883952" y="2464638"/>
        <a:ext cx="942483" cy="10741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7"/>
            <a:ext cx="2916767" cy="493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2676" y="7"/>
            <a:ext cx="2916767" cy="493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89909-71B7-476C-A353-5CCBE696994E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3025" y="739775"/>
            <a:ext cx="6584950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1" y="4687261"/>
            <a:ext cx="5384800" cy="44405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372799"/>
            <a:ext cx="2916767" cy="493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2676" y="9372799"/>
            <a:ext cx="2916767" cy="493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DF625-5088-4219-94DB-B066241722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854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57896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15792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73688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431585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89481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47377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505273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63169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3025" y="739775"/>
            <a:ext cx="6584950" cy="3703638"/>
          </a:xfrm>
          <a:ln/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EE4DBC3-6C51-4609-A7D2-77E3E4A3E990}" type="slidenum">
              <a:rPr lang="ru-RU" smtClean="0"/>
              <a:pPr eaLnBrk="1" hangingPunct="1"/>
              <a:t>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129786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DF625-5088-4219-94DB-B0662417229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434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6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4844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3098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3" y="4404125"/>
            <a:ext cx="566739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8974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61068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13098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93089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85369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981418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06481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03249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26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3089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05861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02123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73064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86691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07863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3527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46535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7815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993154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1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85369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93012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3519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9085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79878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0886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42465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6340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3515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41814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44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360414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80478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6202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77770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61330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08936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9272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8950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036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638806" y="430320"/>
            <a:ext cx="1090379" cy="5246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" y="295400"/>
            <a:ext cx="7110492" cy="739351"/>
          </a:xfrm>
          <a:custGeom>
            <a:avLst/>
            <a:gdLst/>
            <a:ahLst/>
            <a:cxnLst/>
            <a:rect l="l" t="t" r="r" b="b"/>
            <a:pathLst>
              <a:path w="8315325" h="1087120">
                <a:moveTo>
                  <a:pt x="8240496" y="0"/>
                </a:moveTo>
                <a:lnTo>
                  <a:pt x="0" y="0"/>
                </a:lnTo>
                <a:lnTo>
                  <a:pt x="0" y="1086993"/>
                </a:lnTo>
                <a:lnTo>
                  <a:pt x="8240496" y="1086993"/>
                </a:lnTo>
                <a:lnTo>
                  <a:pt x="8244970" y="1086860"/>
                </a:lnTo>
                <a:lnTo>
                  <a:pt x="8284330" y="1072754"/>
                </a:lnTo>
                <a:lnTo>
                  <a:pt x="8309605" y="1040471"/>
                </a:lnTo>
                <a:lnTo>
                  <a:pt x="8315058" y="1012431"/>
                </a:lnTo>
                <a:lnTo>
                  <a:pt x="8314926" y="70088"/>
                </a:lnTo>
                <a:lnTo>
                  <a:pt x="8300823" y="30733"/>
                </a:lnTo>
                <a:lnTo>
                  <a:pt x="8268542" y="5454"/>
                </a:lnTo>
                <a:lnTo>
                  <a:pt x="8240496" y="0"/>
                </a:lnTo>
                <a:close/>
              </a:path>
            </a:pathLst>
          </a:custGeom>
          <a:solidFill>
            <a:srgbClr val="007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2532" y="494815"/>
            <a:ext cx="8196286" cy="501825"/>
          </a:xfrm>
        </p:spPr>
        <p:txBody>
          <a:bodyPr lIns="0" tIns="0" rIns="0" bIns="0"/>
          <a:lstStyle>
            <a:lvl1pPr>
              <a:defRPr sz="23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 dirty="0"/>
          </a:p>
        </p:txBody>
      </p:sp>
      <p:sp>
        <p:nvSpPr>
          <p:cNvPr id="10" name="object 9"/>
          <p:cNvSpPr/>
          <p:nvPr userDrawn="1"/>
        </p:nvSpPr>
        <p:spPr>
          <a:xfrm>
            <a:off x="63378" y="4832679"/>
            <a:ext cx="9079927" cy="309214"/>
          </a:xfrm>
          <a:custGeom>
            <a:avLst/>
            <a:gdLst/>
            <a:ahLst/>
            <a:cxnLst/>
            <a:rect l="l" t="t" r="r" b="b"/>
            <a:pathLst>
              <a:path w="10618470" h="454659">
                <a:moveTo>
                  <a:pt x="10617885" y="454228"/>
                </a:moveTo>
                <a:lnTo>
                  <a:pt x="0" y="454228"/>
                </a:lnTo>
                <a:lnTo>
                  <a:pt x="0" y="0"/>
                </a:lnTo>
                <a:lnTo>
                  <a:pt x="10617885" y="0"/>
                </a:lnTo>
                <a:lnTo>
                  <a:pt x="10617885" y="454228"/>
                </a:lnTo>
                <a:close/>
              </a:path>
            </a:pathLst>
          </a:custGeom>
          <a:solidFill>
            <a:srgbClr val="EE4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0"/>
          <p:cNvSpPr/>
          <p:nvPr userDrawn="1"/>
        </p:nvSpPr>
        <p:spPr>
          <a:xfrm>
            <a:off x="0" y="4832679"/>
            <a:ext cx="7055649" cy="309214"/>
          </a:xfrm>
          <a:custGeom>
            <a:avLst/>
            <a:gdLst/>
            <a:ahLst/>
            <a:cxnLst/>
            <a:rect l="l" t="t" r="r" b="b"/>
            <a:pathLst>
              <a:path w="8251190" h="454659">
                <a:moveTo>
                  <a:pt x="8250621" y="0"/>
                </a:moveTo>
                <a:lnTo>
                  <a:pt x="2" y="0"/>
                </a:lnTo>
                <a:lnTo>
                  <a:pt x="2" y="454228"/>
                </a:lnTo>
                <a:lnTo>
                  <a:pt x="7986359" y="454228"/>
                </a:lnTo>
                <a:lnTo>
                  <a:pt x="8250621" y="0"/>
                </a:lnTo>
                <a:close/>
              </a:path>
            </a:pathLst>
          </a:custGeom>
          <a:solidFill>
            <a:srgbClr val="007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7511055" y="4933482"/>
            <a:ext cx="1162005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39"/>
            <a:endParaRPr lang="en-US" spc="43" dirty="0"/>
          </a:p>
        </p:txBody>
      </p:sp>
    </p:spTree>
    <p:extLst>
      <p:ext uri="{BB962C8B-B14F-4D97-AF65-F5344CB8AC3E}">
        <p14:creationId xmlns:p14="http://schemas.microsoft.com/office/powerpoint/2010/main" val="337452060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65435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68423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6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271527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40" y="3845720"/>
            <a:ext cx="923925" cy="282179"/>
          </a:xfrm>
          <a:prstGeom prst="rect">
            <a:avLst/>
          </a:prstGeom>
          <a:noFill/>
        </p:spPr>
        <p:txBody>
          <a:bodyPr lIns="41265" tIns="20633" rIns="41265" bIns="20633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9DDAF-0AF6-4ABE-B83B-855404764931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88604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3CD11-3589-4FC4-BAD3-9C961FFE7BB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76496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5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47153-C846-4E9D-BCA4-C5D28A27AE7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77942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28B09-27F3-4B3E-BCBA-42713A63654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22933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1AA50-C0A9-4626-8184-7DADBFECA2C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96803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C4A87-A01D-4F22-955E-864C60B2258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32853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3" y="4404125"/>
            <a:ext cx="566739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0BBD6A6B-995D-4DB0-B583-8D3A1356F19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458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981418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2F5D9-17FF-4B8A-9086-F903DD3587A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2008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C74DC-DA40-4C44-82D9-EFD05A28A752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66525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EC3CA-9670-47C7-BE9D-1F57EBE932B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15503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6C408-D565-4E51-B25E-D0DA0F38DA5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75818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819108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16340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32625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28177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03031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455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06481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66188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39525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57582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93785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27700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14160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059089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3648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7420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8876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03249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6984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47501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8683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72150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34829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87943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75831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30340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/>
          <p:cNvSpPr txBox="1"/>
          <p:nvPr/>
        </p:nvSpPr>
        <p:spPr>
          <a:xfrm>
            <a:off x="5788053" y="4815019"/>
            <a:ext cx="3049347" cy="130151"/>
          </a:xfrm>
          <a:prstGeom prst="rect">
            <a:avLst/>
          </a:prstGeom>
          <a:noFill/>
        </p:spPr>
        <p:txBody>
          <a:bodyPr lIns="52693" tIns="26346" rIns="52693" bIns="26346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en-US" sz="5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8053" y="4815019"/>
            <a:ext cx="3049347" cy="116880"/>
          </a:xfrm>
          <a:prstGeom prst="rect">
            <a:avLst/>
          </a:prstGeom>
          <a:noFill/>
        </p:spPr>
        <p:txBody>
          <a:bodyPr lIns="39551" tIns="19775" rIns="39551" bIns="19775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en-US" sz="5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323853"/>
            <a:ext cx="8363939" cy="526298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 smtClean="0"/>
              <a:t>Образец заголовка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1" y="1131592"/>
            <a:ext cx="8363939" cy="3528392"/>
          </a:xfrm>
        </p:spPr>
        <p:txBody>
          <a:bodyPr/>
          <a:lstStyle>
            <a:lvl1pPr marL="200344" indent="-200344">
              <a:defRPr sz="1900"/>
            </a:lvl1pPr>
            <a:lvl2pPr marL="429045" indent="-163751">
              <a:defRPr sz="1900"/>
            </a:lvl2pPr>
            <a:lvl3pPr marL="658661" indent="-165581">
              <a:defRPr sz="1900"/>
            </a:lvl3pPr>
            <a:lvl4pPr marL="859005" indent="-133561">
              <a:defRPr sz="1900"/>
            </a:lvl4pPr>
            <a:lvl5pPr marL="1053858" indent="-128988">
              <a:defRPr sz="1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85013" y="4857969"/>
            <a:ext cx="3914979" cy="124650"/>
          </a:xfrm>
        </p:spPr>
        <p:txBody>
          <a:bodyPr anchor="ctr"/>
          <a:lstStyle>
            <a:lvl1pPr marL="0" indent="0" algn="l" defTabSz="526907" rtl="0" eaLnBrk="1" latinLnBrk="0" hangingPunct="1">
              <a:buNone/>
              <a:defRPr lang="en-US" sz="500" kern="1200" spc="0" baseline="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Segoe UI Light" panose="020B0502040204020203" pitchFamily="34" charset="0"/>
                <a:ea typeface="+mn-ea"/>
                <a:cs typeface="+mn-cs"/>
              </a:defRPr>
            </a:lvl1pPr>
            <a:lvl2pPr marL="0" indent="0" algn="l" defTabSz="526907" rtl="0" eaLnBrk="1" latinLnBrk="0" hangingPunct="1">
              <a:buNone/>
              <a:defRPr lang="en-US" sz="5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0" indent="0" algn="l" defTabSz="526907" rtl="0" eaLnBrk="1" latinLnBrk="0" hangingPunct="1">
              <a:buNone/>
              <a:defRPr lang="en-US" sz="5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0" indent="0" algn="l" defTabSz="526907" rtl="0" eaLnBrk="1" latinLnBrk="0" hangingPunct="1">
              <a:buNone/>
              <a:defRPr lang="en-US" sz="5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0" indent="0" algn="l" defTabSz="526907" rtl="0" eaLnBrk="1" latinLnBrk="0" hangingPunct="1">
              <a:buNone/>
              <a:defRPr lang="en-US" sz="500" kern="1200" dirty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8243893" y="4731549"/>
            <a:ext cx="708025" cy="275035"/>
          </a:xfrm>
        </p:spPr>
        <p:txBody>
          <a:bodyPr lIns="60134" tIns="30067" rIns="60134" bIns="30067"/>
          <a:lstStyle>
            <a:lvl1pPr algn="r">
              <a:defRPr sz="600" b="0" i="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defRPr/>
            </a:pPr>
            <a:fld id="{9A54D30B-CB97-48CC-94EC-352FC82BBC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775324"/>
      </p:ext>
    </p:extLst>
  </p:cSld>
  <p:clrMapOvr>
    <a:masterClrMapping/>
  </p:clrMapOvr>
  <p:transition spd="slow">
    <p:push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42761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266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058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40" y="3845720"/>
            <a:ext cx="923925" cy="282179"/>
          </a:xfrm>
          <a:prstGeom prst="rect">
            <a:avLst/>
          </a:prstGeom>
          <a:noFill/>
        </p:spPr>
        <p:txBody>
          <a:bodyPr lIns="41265" tIns="20633" rIns="41265" bIns="20633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3938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0212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7306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8669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0786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352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4653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781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99315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1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1979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9301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351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908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798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088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4246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634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351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4181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44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5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543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36041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8047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620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7777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6133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0893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927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89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1311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0367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6543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6842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6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27152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40" y="3845720"/>
            <a:ext cx="923925" cy="282179"/>
          </a:xfrm>
          <a:prstGeom prst="rect">
            <a:avLst/>
          </a:prstGeom>
          <a:noFill/>
        </p:spPr>
        <p:txBody>
          <a:bodyPr lIns="41265" tIns="20633" rIns="41265" bIns="20633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9DDAF-0AF6-4ABE-B83B-855404764931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8860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3CD11-3589-4FC4-BAD3-9C961FFE7BB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7649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5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47153-C846-4E9D-BCA4-C5D28A27AE7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7794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28B09-27F3-4B3E-BCBA-42713A63654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2293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1AA50-C0A9-4626-8184-7DADBFECA2C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968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824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C4A87-A01D-4F22-955E-864C60B2258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3285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3" y="4404125"/>
            <a:ext cx="566739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0BBD6A6B-995D-4DB0-B583-8D3A1356F19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4589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2F5D9-17FF-4B8A-9086-F903DD3587A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2008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C74DC-DA40-4C44-82D9-EFD05A28A752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6652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EC3CA-9670-47C7-BE9D-1F57EBE932B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1550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6C408-D565-4E51-B25E-D0DA0F38DA5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7581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81910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16340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326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975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28177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0303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45525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66188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39525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57582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93785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27700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14160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3" y="4404125"/>
            <a:ext cx="566739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974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059089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3648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7420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88764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6984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47501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8683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72150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34829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87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1068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75831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30340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6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484471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40" y="3845720"/>
            <a:ext cx="923925" cy="282179"/>
          </a:xfrm>
          <a:prstGeom prst="rect">
            <a:avLst/>
          </a:prstGeom>
          <a:noFill/>
        </p:spPr>
        <p:txBody>
          <a:bodyPr lIns="41265" tIns="20633" rIns="41265" bIns="20633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39388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19794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5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55436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13116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9824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97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slideLayout" Target="../slideLayouts/slideLayout141.xml"/><Relationship Id="rId2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8.xml"/><Relationship Id="rId12" Type="http://schemas.openxmlformats.org/officeDocument/2006/relationships/slideLayout" Target="../slideLayouts/slideLayout153.xml"/><Relationship Id="rId2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46.xml"/><Relationship Id="rId10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1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56.xml"/><Relationship Id="rId7" Type="http://schemas.openxmlformats.org/officeDocument/2006/relationships/slideLayout" Target="../slideLayouts/slideLayout160.xml"/><Relationship Id="rId12" Type="http://schemas.openxmlformats.org/officeDocument/2006/relationships/slideLayout" Target="../slideLayouts/slideLayout165.xml"/><Relationship Id="rId2" Type="http://schemas.openxmlformats.org/officeDocument/2006/relationships/slideLayout" Target="../slideLayouts/slideLayout155.xml"/><Relationship Id="rId1" Type="http://schemas.openxmlformats.org/officeDocument/2006/relationships/slideLayout" Target="../slideLayouts/slideLayout154.xml"/><Relationship Id="rId6" Type="http://schemas.openxmlformats.org/officeDocument/2006/relationships/slideLayout" Target="../slideLayouts/slideLayout159.xml"/><Relationship Id="rId11" Type="http://schemas.openxmlformats.org/officeDocument/2006/relationships/slideLayout" Target="../slideLayouts/slideLayout164.xml"/><Relationship Id="rId5" Type="http://schemas.openxmlformats.org/officeDocument/2006/relationships/slideLayout" Target="../slideLayouts/slideLayout158.xml"/><Relationship Id="rId10" Type="http://schemas.openxmlformats.org/officeDocument/2006/relationships/slideLayout" Target="../slideLayouts/slideLayout163.xml"/><Relationship Id="rId4" Type="http://schemas.openxmlformats.org/officeDocument/2006/relationships/slideLayout" Target="../slideLayouts/slideLayout157.xml"/><Relationship Id="rId9" Type="http://schemas.openxmlformats.org/officeDocument/2006/relationships/slideLayout" Target="../slideLayouts/slideLayout16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5" Type="http://schemas.openxmlformats.org/officeDocument/2006/relationships/theme" Target="../theme/theme14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slideLayout" Target="../slideLayouts/slideLayout17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7" y="367905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7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2" y="4531524"/>
            <a:ext cx="619125" cy="47386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3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852" r:id="rId14"/>
  </p:sldLayoutIdLst>
  <p:hf hdr="0" ftr="0" dt="0"/>
  <p:txStyles>
    <p:titleStyle>
      <a:lvl1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5406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70813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6219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41625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3477" algn="l" defTabSz="469995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77" algn="l" defTabSz="469995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1231" indent="-116886" algn="l" defTabSz="46999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842" algn="just" defTabSz="469995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7367" algn="l" defTabSz="469995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67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41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7" y="367905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7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2" y="4531524"/>
            <a:ext cx="619125" cy="47386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AB3045-1F38-4F49-8A47-0198A9AFB45E}" type="slidenum">
              <a:rPr lang="ru-RU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67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</p:sldLayoutIdLst>
  <p:hf hdr="0" ftr="0" dt="0"/>
  <p:txStyles>
    <p:titleStyle>
      <a:lvl1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5406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70813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6219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41625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3477" algn="l" defTabSz="469995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77" algn="l" defTabSz="469995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1231" indent="-116886" algn="l" defTabSz="46999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842" algn="just" defTabSz="469995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7367" algn="l" defTabSz="469995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62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31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  <p:sldLayoutId id="2147483851" r:id="rId14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08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752" r:id="rId13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67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53" r:id="rId13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41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54" r:id="rId13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7" y="367905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7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2" y="4531524"/>
            <a:ext cx="619125" cy="47386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AB3045-1F38-4F49-8A47-0198A9AFB45E}" type="slidenum">
              <a:rPr lang="ru-RU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67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55" r:id="rId13"/>
  </p:sldLayoutIdLst>
  <p:hf hdr="0" ftr="0" dt="0"/>
  <p:txStyles>
    <p:titleStyle>
      <a:lvl1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5406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70813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6219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41625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3477" algn="l" defTabSz="469995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77" algn="l" defTabSz="469995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1231" indent="-116886" algn="l" defTabSz="46999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842" algn="just" defTabSz="469995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7367" algn="l" defTabSz="469995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62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56" r:id="rId13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31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7" r:id="rId13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7" y="367905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7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2" y="4531524"/>
            <a:ext cx="619125" cy="47386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3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</p:sldLayoutIdLst>
  <p:hf hdr="0" ftr="0" dt="0"/>
  <p:txStyles>
    <p:titleStyle>
      <a:lvl1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5406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70813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6219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41625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3477" algn="l" defTabSz="469995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77" algn="l" defTabSz="469995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1231" indent="-116886" algn="l" defTabSz="46999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842" algn="just" defTabSz="469995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7367" algn="l" defTabSz="469995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08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microsoft.com/office/2007/relationships/hdphoto" Target="../media/hdphoto1.wdp"/><Relationship Id="rId7" Type="http://schemas.openxmlformats.org/officeDocument/2006/relationships/image" Target="../media/image8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0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685800" y="2101526"/>
            <a:ext cx="7772400" cy="1102519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Презентационные материалы по новому порядку применения контрольно-кассовой техники</a:t>
            </a:r>
            <a:br>
              <a:rPr lang="ru-RU" sz="2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осуществлении расчетов в </a:t>
            </a:r>
            <a:r>
              <a:rPr lang="ru-RU" sz="220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</a:t>
            </a:r>
            <a:endParaRPr lang="ru-RU" sz="2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124986" y="4064139"/>
            <a:ext cx="4803145" cy="537144"/>
          </a:xfrm>
        </p:spPr>
        <p:txBody>
          <a:bodyPr>
            <a:normAutofit/>
          </a:bodyPr>
          <a:lstStyle/>
          <a:p>
            <a:r>
              <a:rPr lang="ru-RU" dirty="0" smtClean="0"/>
              <a:t>Управление Федеральной налоговой службы</a:t>
            </a:r>
            <a:r>
              <a:rPr lang="en-US" dirty="0" smtClean="0"/>
              <a:t> </a:t>
            </a:r>
            <a:r>
              <a:rPr lang="ru-RU" dirty="0" smtClean="0"/>
              <a:t>по Саратовской области </a:t>
            </a:r>
          </a:p>
        </p:txBody>
      </p:sp>
    </p:spTree>
    <p:extLst>
      <p:ext uri="{BB962C8B-B14F-4D97-AF65-F5344CB8AC3E}">
        <p14:creationId xmlns:p14="http://schemas.microsoft.com/office/powerpoint/2010/main" val="32117414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9"/>
          <p:cNvSpPr>
            <a:spLocks noGrp="1"/>
          </p:cNvSpPr>
          <p:nvPr>
            <p:ph type="title"/>
          </p:nvPr>
        </p:nvSpPr>
        <p:spPr>
          <a:xfrm>
            <a:off x="787900" y="393986"/>
            <a:ext cx="5818429" cy="394362"/>
          </a:xfrm>
        </p:spPr>
        <p:txBody>
          <a:bodyPr vert="horz" lIns="47071" tIns="23535" rIns="47071" bIns="23535" rtlCol="0" anchor="ctr">
            <a:noAutofit/>
          </a:bodyPr>
          <a:lstStyle/>
          <a:p>
            <a:pPr defTabSz="914239">
              <a:lnSpc>
                <a:spcPts val="4558"/>
              </a:lnSpc>
            </a:pPr>
            <a:r>
              <a:rPr lang="ru-RU" sz="2200" dirty="0" smtClean="0"/>
              <a:t>Личный кабинет пользователя ККТ</a:t>
            </a:r>
            <a:endParaRPr lang="ru-RU" sz="2200" dirty="0"/>
          </a:p>
        </p:txBody>
      </p:sp>
      <p:sp>
        <p:nvSpPr>
          <p:cNvPr id="16387" name="Номер слайда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78092" y="4546069"/>
            <a:ext cx="493509" cy="47407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defTabSz="709440" fontAlgn="base">
              <a:spcBef>
                <a:spcPct val="0"/>
              </a:spcBef>
              <a:spcAft>
                <a:spcPct val="0"/>
              </a:spcAft>
              <a:defRPr/>
            </a:pPr>
            <a:fld id="{26559C4F-6E85-42F3-8F28-4CF1CCB6E44B}" type="slidenum">
              <a:rPr lang="ru-RU">
                <a:solidFill>
                  <a:prstClr val="white"/>
                </a:solidFill>
                <a:latin typeface="Calibri" pitchFamily="34" charset="0"/>
              </a:rPr>
              <a:pPr defTabSz="709440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9750" y="990261"/>
            <a:ext cx="41979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4367" indent="-194367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CC00"/>
                </a:solidFill>
                <a:cs typeface="Times New Roman" pitchFamily="18" charset="0"/>
              </a:rPr>
              <a:t>юридически </a:t>
            </a:r>
            <a:r>
              <a:rPr lang="ru-RU" sz="1600" b="1" dirty="0">
                <a:solidFill>
                  <a:srgbClr val="00CC00"/>
                </a:solidFill>
                <a:cs typeface="Times New Roman" pitchFamily="18" charset="0"/>
              </a:rPr>
              <a:t>значимый </a:t>
            </a:r>
            <a:r>
              <a:rPr lang="ru-RU" sz="1600" b="1" dirty="0" smtClean="0">
                <a:solidFill>
                  <a:srgbClr val="00CC00"/>
                </a:solidFill>
                <a:cs typeface="Times New Roman" pitchFamily="18" charset="0"/>
              </a:rPr>
              <a:t>документооборот между ФНС и пользователем КТТ </a:t>
            </a:r>
            <a:endParaRPr lang="ru-RU" sz="1600" b="1" dirty="0">
              <a:solidFill>
                <a:srgbClr val="00CC00"/>
              </a:solidFill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0" r="17343" b="33071"/>
          <a:stretch/>
        </p:blipFill>
        <p:spPr>
          <a:xfrm>
            <a:off x="787900" y="945517"/>
            <a:ext cx="2841013" cy="24477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4" t="8145" r="20371" b="25195"/>
          <a:stretch/>
        </p:blipFill>
        <p:spPr>
          <a:xfrm>
            <a:off x="1339123" y="2865648"/>
            <a:ext cx="4408468" cy="21062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5" r="18495" b="47143"/>
          <a:stretch/>
        </p:blipFill>
        <p:spPr>
          <a:xfrm>
            <a:off x="5368764" y="2169388"/>
            <a:ext cx="2841013" cy="271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73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 noChangeAspect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>
                <a:latin typeface="Arial" panose="020B0604020202020204" pitchFamily="34" charset="0"/>
              </a:rPr>
              <a:t>Как это работает</a:t>
            </a:r>
            <a:endParaRPr lang="ru-RU" sz="2200" dirty="0">
              <a:latin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324083" y="4531068"/>
            <a:ext cx="619711" cy="473876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2</a:t>
            </a:r>
            <a:endParaRPr lang="ru-RU" dirty="0"/>
          </a:p>
        </p:txBody>
      </p:sp>
      <p:sp>
        <p:nvSpPr>
          <p:cNvPr id="6" name="Скругленный прямоугольник 5"/>
          <p:cNvSpPr>
            <a:spLocks noChangeAspect="1"/>
          </p:cNvSpPr>
          <p:nvPr/>
        </p:nvSpPr>
        <p:spPr>
          <a:xfrm>
            <a:off x="2047083" y="3523880"/>
            <a:ext cx="1566850" cy="1153327"/>
          </a:xfrm>
          <a:prstGeom prst="round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79" tIns="35790" rIns="71579" bIns="35790"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Покупатель</a:t>
            </a:r>
          </a:p>
        </p:txBody>
      </p:sp>
      <p:sp>
        <p:nvSpPr>
          <p:cNvPr id="7" name="Скругленный прямоугольник 6"/>
          <p:cNvSpPr>
            <a:spLocks noChangeAspect="1"/>
          </p:cNvSpPr>
          <p:nvPr/>
        </p:nvSpPr>
        <p:spPr>
          <a:xfrm>
            <a:off x="2047083" y="1625979"/>
            <a:ext cx="1566850" cy="1153327"/>
          </a:xfrm>
          <a:prstGeom prst="round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79" tIns="35790" rIns="71579" bIns="35790"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Продавец</a:t>
            </a:r>
          </a:p>
        </p:txBody>
      </p:sp>
      <p:sp>
        <p:nvSpPr>
          <p:cNvPr id="10" name="Скругленный прямоугольник 9"/>
          <p:cNvSpPr>
            <a:spLocks noChangeAspect="1"/>
          </p:cNvSpPr>
          <p:nvPr/>
        </p:nvSpPr>
        <p:spPr>
          <a:xfrm>
            <a:off x="5767131" y="1620474"/>
            <a:ext cx="1533438" cy="1153327"/>
          </a:xfrm>
          <a:prstGeom prst="round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79" tIns="35790" rIns="71579" bIns="35790"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 фискальных данных</a:t>
            </a:r>
          </a:p>
        </p:txBody>
      </p:sp>
      <p:sp>
        <p:nvSpPr>
          <p:cNvPr id="11" name="Скругленный прямоугольник 10"/>
          <p:cNvSpPr>
            <a:spLocks noChangeAspect="1"/>
          </p:cNvSpPr>
          <p:nvPr/>
        </p:nvSpPr>
        <p:spPr>
          <a:xfrm>
            <a:off x="5778127" y="3523880"/>
            <a:ext cx="1522442" cy="1153327"/>
          </a:xfrm>
          <a:prstGeom prst="round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79" tIns="35790" rIns="71579" bIns="35790"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ФНС России</a:t>
            </a:r>
          </a:p>
        </p:txBody>
      </p:sp>
      <p:cxnSp>
        <p:nvCxnSpPr>
          <p:cNvPr id="12" name="Прямая со стрелкой 11"/>
          <p:cNvCxnSpPr>
            <a:cxnSpLocks noChangeAspect="1"/>
          </p:cNvCxnSpPr>
          <p:nvPr/>
        </p:nvCxnSpPr>
        <p:spPr>
          <a:xfrm>
            <a:off x="3691543" y="1995926"/>
            <a:ext cx="1991984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cxnSpLocks noChangeAspect="1"/>
          </p:cNvCxnSpPr>
          <p:nvPr/>
        </p:nvCxnSpPr>
        <p:spPr>
          <a:xfrm flipH="1">
            <a:off x="3691540" y="2378529"/>
            <a:ext cx="1991983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>
            <a:spLocks noChangeAspect="1"/>
          </p:cNvSpPr>
          <p:nvPr/>
        </p:nvSpPr>
        <p:spPr>
          <a:xfrm>
            <a:off x="3633808" y="1673203"/>
            <a:ext cx="2067553" cy="241556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pPr algn="ctr"/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чека с ФП</a:t>
            </a:r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633808" y="2423314"/>
            <a:ext cx="2067553" cy="410833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pPr algn="ctr"/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Подтверждение о получении чека и проверка ФП</a:t>
            </a:r>
          </a:p>
        </p:txBody>
      </p:sp>
      <p:cxnSp>
        <p:nvCxnSpPr>
          <p:cNvPr id="16" name="Прямая со стрелкой 15"/>
          <p:cNvCxnSpPr>
            <a:cxnSpLocks noChangeAspect="1"/>
          </p:cNvCxnSpPr>
          <p:nvPr/>
        </p:nvCxnSpPr>
        <p:spPr>
          <a:xfrm>
            <a:off x="6348536" y="2874279"/>
            <a:ext cx="0" cy="50611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cxnSpLocks noChangeAspect="1"/>
          </p:cNvCxnSpPr>
          <p:nvPr/>
        </p:nvCxnSpPr>
        <p:spPr>
          <a:xfrm flipV="1">
            <a:off x="6753581" y="2874279"/>
            <a:ext cx="0" cy="50611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>
            <a:spLocks noChangeAspect="1"/>
          </p:cNvSpPr>
          <p:nvPr/>
        </p:nvSpPr>
        <p:spPr>
          <a:xfrm>
            <a:off x="4878005" y="2932311"/>
            <a:ext cx="1371131" cy="410833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pPr algn="r"/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 обмен</a:t>
            </a:r>
          </a:p>
        </p:txBody>
      </p:sp>
      <p:cxnSp>
        <p:nvCxnSpPr>
          <p:cNvPr id="19" name="Прямая со стрелкой 18"/>
          <p:cNvCxnSpPr>
            <a:cxnSpLocks noChangeAspect="1"/>
          </p:cNvCxnSpPr>
          <p:nvPr/>
        </p:nvCxnSpPr>
        <p:spPr>
          <a:xfrm>
            <a:off x="2627340" y="2914537"/>
            <a:ext cx="0" cy="50611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cxnSpLocks noChangeAspect="1"/>
          </p:cNvCxnSpPr>
          <p:nvPr/>
        </p:nvCxnSpPr>
        <p:spPr>
          <a:xfrm flipV="1">
            <a:off x="3032385" y="2914537"/>
            <a:ext cx="0" cy="50611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spect="1"/>
          </p:cNvSpPr>
          <p:nvPr/>
        </p:nvSpPr>
        <p:spPr>
          <a:xfrm>
            <a:off x="3144433" y="3085647"/>
            <a:ext cx="870117" cy="241556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</a:t>
            </a:r>
          </a:p>
        </p:txBody>
      </p:sp>
      <p:sp>
        <p:nvSpPr>
          <p:cNvPr id="22" name="TextBox 21"/>
          <p:cNvSpPr txBox="1">
            <a:spLocks noChangeAspect="1"/>
          </p:cNvSpPr>
          <p:nvPr/>
        </p:nvSpPr>
        <p:spPr>
          <a:xfrm>
            <a:off x="2101139" y="3058893"/>
            <a:ext cx="435081" cy="241556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Чек</a:t>
            </a:r>
          </a:p>
        </p:txBody>
      </p:sp>
      <p:sp>
        <p:nvSpPr>
          <p:cNvPr id="24" name="TextBox 23"/>
          <p:cNvSpPr txBox="1">
            <a:spLocks noChangeAspect="1"/>
          </p:cNvSpPr>
          <p:nvPr/>
        </p:nvSpPr>
        <p:spPr>
          <a:xfrm>
            <a:off x="2718460" y="3044147"/>
            <a:ext cx="530142" cy="318500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TextBox 24"/>
          <p:cNvSpPr txBox="1">
            <a:spLocks noChangeAspect="1"/>
          </p:cNvSpPr>
          <p:nvPr/>
        </p:nvSpPr>
        <p:spPr>
          <a:xfrm>
            <a:off x="4569554" y="2072339"/>
            <a:ext cx="530142" cy="318500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TextBox 25"/>
          <p:cNvSpPr txBox="1">
            <a:spLocks noChangeAspect="1"/>
          </p:cNvSpPr>
          <p:nvPr/>
        </p:nvSpPr>
        <p:spPr>
          <a:xfrm>
            <a:off x="6429510" y="2933949"/>
            <a:ext cx="530142" cy="318500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27" name="Прямая со стрелкой 26"/>
          <p:cNvCxnSpPr>
            <a:cxnSpLocks noChangeAspect="1"/>
          </p:cNvCxnSpPr>
          <p:nvPr/>
        </p:nvCxnSpPr>
        <p:spPr>
          <a:xfrm>
            <a:off x="3739310" y="3913847"/>
            <a:ext cx="1991984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cxnSpLocks noChangeAspect="1"/>
          </p:cNvCxnSpPr>
          <p:nvPr/>
        </p:nvCxnSpPr>
        <p:spPr>
          <a:xfrm flipH="1">
            <a:off x="3739308" y="4296450"/>
            <a:ext cx="1991983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>
            <a:spLocks noChangeAspect="1"/>
          </p:cNvSpPr>
          <p:nvPr/>
        </p:nvSpPr>
        <p:spPr>
          <a:xfrm>
            <a:off x="3710574" y="3531069"/>
            <a:ext cx="2067553" cy="410833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pPr algn="ctr"/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чека, сообщения о нарушениях</a:t>
            </a:r>
          </a:p>
        </p:txBody>
      </p:sp>
      <p:sp>
        <p:nvSpPr>
          <p:cNvPr id="30" name="TextBox 29"/>
          <p:cNvSpPr txBox="1">
            <a:spLocks noChangeAspect="1"/>
          </p:cNvSpPr>
          <p:nvPr/>
        </p:nvSpPr>
        <p:spPr>
          <a:xfrm>
            <a:off x="3710574" y="4349848"/>
            <a:ext cx="2067553" cy="410833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pPr algn="ctr"/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Сообщения о результатах проверки чека</a:t>
            </a:r>
          </a:p>
        </p:txBody>
      </p:sp>
      <p:sp>
        <p:nvSpPr>
          <p:cNvPr id="31" name="TextBox 30"/>
          <p:cNvSpPr txBox="1">
            <a:spLocks noChangeAspect="1"/>
          </p:cNvSpPr>
          <p:nvPr/>
        </p:nvSpPr>
        <p:spPr>
          <a:xfrm>
            <a:off x="4612934" y="3990260"/>
            <a:ext cx="530142" cy="318500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Выноска 2 (граница и черта) 4"/>
          <p:cNvSpPr/>
          <p:nvPr/>
        </p:nvSpPr>
        <p:spPr>
          <a:xfrm>
            <a:off x="7690668" y="1060555"/>
            <a:ext cx="1195894" cy="612648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87154"/>
              <a:gd name="adj6" fmla="val -5460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Осуществляют обработку фискальных данных</a:t>
            </a:r>
            <a:endParaRPr lang="ru-RU" sz="1000" dirty="0"/>
          </a:p>
        </p:txBody>
      </p:sp>
      <p:sp>
        <p:nvSpPr>
          <p:cNvPr id="32" name="Выноска 2 (граница и черта) 31"/>
          <p:cNvSpPr/>
          <p:nvPr/>
        </p:nvSpPr>
        <p:spPr>
          <a:xfrm flipH="1">
            <a:off x="454321" y="1122918"/>
            <a:ext cx="1339971" cy="612648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4483"/>
              <a:gd name="adj6" fmla="val -4402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Регистрируют и применяют ККТ</a:t>
            </a:r>
            <a:endParaRPr lang="ru-RU" sz="1000" dirty="0"/>
          </a:p>
        </p:txBody>
      </p:sp>
      <p:sp>
        <p:nvSpPr>
          <p:cNvPr id="33" name="Выноска 2 (граница и черта) 32"/>
          <p:cNvSpPr/>
          <p:nvPr/>
        </p:nvSpPr>
        <p:spPr>
          <a:xfrm>
            <a:off x="7476315" y="2918421"/>
            <a:ext cx="1367028" cy="612648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94195"/>
              <a:gd name="adj6" fmla="val -4089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Осуществляет автоматизированный контроль</a:t>
            </a:r>
            <a:endParaRPr lang="ru-RU" sz="1000" dirty="0"/>
          </a:p>
        </p:txBody>
      </p:sp>
      <p:sp>
        <p:nvSpPr>
          <p:cNvPr id="34" name="Выноска 2 (граница и черта) 33"/>
          <p:cNvSpPr/>
          <p:nvPr/>
        </p:nvSpPr>
        <p:spPr>
          <a:xfrm flipH="1">
            <a:off x="433977" y="3090911"/>
            <a:ext cx="1380657" cy="612648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6034"/>
              <a:gd name="adj6" fmla="val -3957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Проверяют чеки и направляют жалобы в ФНС России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61211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Скругленный прямоугольник 42"/>
          <p:cNvSpPr/>
          <p:nvPr/>
        </p:nvSpPr>
        <p:spPr>
          <a:xfrm>
            <a:off x="7244476" y="3833083"/>
            <a:ext cx="967112" cy="52985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ФНС России</a:t>
            </a:r>
            <a:endParaRPr lang="ru-RU" dirty="0"/>
          </a:p>
        </p:txBody>
      </p:sp>
      <p:sp>
        <p:nvSpPr>
          <p:cNvPr id="3" name="Заголовок 2"/>
          <p:cNvSpPr>
            <a:spLocks noGrp="1" noChangeAspect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ru-RU" sz="2200" dirty="0" smtClean="0">
                <a:latin typeface="Arial" panose="020B0604020202020204" pitchFamily="34" charset="0"/>
              </a:rPr>
              <a:t>Отличия нового и старого порядков</a:t>
            </a:r>
            <a:endParaRPr lang="ru-RU" sz="2200" dirty="0">
              <a:latin typeface="Arial" panose="020B06040202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443854" y="1205156"/>
            <a:ext cx="3999548" cy="3684242"/>
          </a:xfrm>
        </p:spPr>
        <p:txBody>
          <a:bodyPr/>
          <a:lstStyle/>
          <a:p>
            <a:pPr algn="ctr"/>
            <a:r>
              <a:rPr lang="ru-RU" sz="1600" b="1" dirty="0" smtClean="0"/>
              <a:t>Было</a:t>
            </a:r>
          </a:p>
          <a:p>
            <a:pPr algn="just"/>
            <a:endParaRPr lang="ru-RU" b="1" dirty="0" smtClean="0"/>
          </a:p>
          <a:p>
            <a:pPr algn="just"/>
            <a:r>
              <a:rPr lang="ru-RU" b="1" dirty="0" smtClean="0"/>
              <a:t>Расчеты хранятся в памяти кассового аппарата и передаются раз в год в налоговый орган на физическом носителе. У налогового органа отсутствует информация о расчетах в течение длительного времени. Это влечет высокий риск корректировки расчетов со стороны предпринимателя. Налоговые органы вынуждены проверять по принципу «все подряд»</a:t>
            </a:r>
            <a:endParaRPr lang="ru-RU" b="1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514933" y="1213511"/>
            <a:ext cx="3930327" cy="3791882"/>
          </a:xfrm>
        </p:spPr>
        <p:txBody>
          <a:bodyPr/>
          <a:lstStyle/>
          <a:p>
            <a:pPr algn="ctr"/>
            <a:r>
              <a:rPr lang="ru-RU" sz="1600" b="1" dirty="0" smtClean="0"/>
              <a:t>Станет</a:t>
            </a:r>
          </a:p>
          <a:p>
            <a:pPr algn="just"/>
            <a:endParaRPr lang="ru-RU" b="1" dirty="0" smtClean="0"/>
          </a:p>
          <a:p>
            <a:pPr algn="just"/>
            <a:r>
              <a:rPr lang="ru-RU" b="1" dirty="0"/>
              <a:t>К</a:t>
            </a:r>
            <a:r>
              <a:rPr lang="ru-RU" b="1" dirty="0" smtClean="0"/>
              <a:t>аждый </a:t>
            </a:r>
            <a:r>
              <a:rPr lang="ru-RU" b="1" dirty="0"/>
              <a:t>расчет в момент его совершения </a:t>
            </a:r>
            <a:r>
              <a:rPr lang="ru-RU" b="1" dirty="0" smtClean="0"/>
              <a:t>передается на </a:t>
            </a:r>
            <a:r>
              <a:rPr lang="ru-RU" b="1" dirty="0"/>
              <a:t>сервер ФНС России. </a:t>
            </a:r>
            <a:r>
              <a:rPr lang="ru-RU" b="1" dirty="0" smtClean="0"/>
              <a:t>У покупателя есть возможность через </a:t>
            </a:r>
            <a:r>
              <a:rPr lang="ru-RU" b="1" dirty="0"/>
              <a:t>«облако» </a:t>
            </a:r>
            <a:r>
              <a:rPr lang="ru-RU" b="1" dirty="0" smtClean="0"/>
              <a:t>проверить любой свой чек и пожаловаться в ФНС России. Это позволяет автоматизировать выявление рисков нарушений и делает незаконные манипуляции  </a:t>
            </a:r>
            <a:r>
              <a:rPr lang="ru-RU" b="1" dirty="0"/>
              <a:t>с </a:t>
            </a:r>
            <a:r>
              <a:rPr lang="ru-RU" b="1" dirty="0" smtClean="0"/>
              <a:t>выручкой бессмысленными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8324852" y="4531524"/>
            <a:ext cx="619125" cy="473869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3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674091" y="2322287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8" name="image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22637" y="3786056"/>
            <a:ext cx="846980" cy="66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>
              <a:schemeClr val="accent1">
                <a:alpha val="76000"/>
              </a:schemeClr>
            </a:glow>
          </a:effectLst>
        </p:spPr>
      </p:pic>
      <p:pic>
        <p:nvPicPr>
          <p:cNvPr id="39" name="Picture 13" descr="C:\Users\Kundik\Downloads\MC900431591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942664" y="3862231"/>
            <a:ext cx="508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Скругленный прямоугольник 39"/>
          <p:cNvSpPr/>
          <p:nvPr/>
        </p:nvSpPr>
        <p:spPr>
          <a:xfrm>
            <a:off x="3267857" y="3806146"/>
            <a:ext cx="936336" cy="52985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ФНС России</a:t>
            </a:r>
            <a:endParaRPr lang="ru-RU" dirty="0"/>
          </a:p>
        </p:txBody>
      </p:sp>
      <p:pic>
        <p:nvPicPr>
          <p:cNvPr id="41" name="Picture 13" descr="C:\Users\Kundik\Downloads\MC900431591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465452" y="3917634"/>
            <a:ext cx="508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Стрелка вниз 41"/>
          <p:cNvSpPr/>
          <p:nvPr/>
        </p:nvSpPr>
        <p:spPr>
          <a:xfrm rot="16200000">
            <a:off x="2346175" y="3478644"/>
            <a:ext cx="484632" cy="1230077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26" y="3696159"/>
            <a:ext cx="566737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3" descr="New-Square-device-replaces-cash-register-Q1137T5J-x-large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903" y="4527780"/>
            <a:ext cx="531326" cy="39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" descr="square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229" y="4527780"/>
            <a:ext cx="568289" cy="407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Стрелка вниз 43"/>
          <p:cNvSpPr/>
          <p:nvPr/>
        </p:nvSpPr>
        <p:spPr>
          <a:xfrm rot="16200000">
            <a:off x="6068520" y="3459366"/>
            <a:ext cx="484632" cy="1263655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6037373" y="3786992"/>
            <a:ext cx="579628" cy="6084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/>
                </a:solidFill>
              </a:rPr>
              <a:t>@</a:t>
            </a:r>
            <a:endParaRPr lang="ru-RU" sz="4000" b="1" dirty="0" smtClean="0">
              <a:solidFill>
                <a:schemeClr val="tx2"/>
              </a:solidFill>
            </a:endParaRPr>
          </a:p>
        </p:txBody>
      </p:sp>
      <p:pic>
        <p:nvPicPr>
          <p:cNvPr id="45" name="image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804903" y="3671865"/>
            <a:ext cx="846980" cy="66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>
              <a:schemeClr val="accent1">
                <a:alpha val="76000"/>
              </a:schemeClr>
            </a:glow>
          </a:effectLst>
        </p:spPr>
      </p:pic>
      <p:sp>
        <p:nvSpPr>
          <p:cNvPr id="46" name="Плюс 45"/>
          <p:cNvSpPr/>
          <p:nvPr/>
        </p:nvSpPr>
        <p:spPr>
          <a:xfrm>
            <a:off x="4840229" y="4222912"/>
            <a:ext cx="230337" cy="280048"/>
          </a:xfrm>
          <a:prstGeom prst="mathPlus">
            <a:avLst>
              <a:gd name="adj1" fmla="val 1352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65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>Срок действия ключа фискального признака, содержащегося в фискальном накопителе</a:t>
            </a:r>
            <a:endParaRPr lang="ru-RU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39DDAF-0AF6-4ABE-B83B-855404764931}" type="slidenum">
              <a:rPr lang="ru-RU" smtClean="0">
                <a:solidFill>
                  <a:prstClr val="white"/>
                </a:solidFill>
              </a:rPr>
              <a:pPr/>
              <a:t>4</a:t>
            </a:fld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981115263"/>
              </p:ext>
            </p:extLst>
          </p:nvPr>
        </p:nvGraphicFramePr>
        <p:xfrm>
          <a:off x="441960" y="1295400"/>
          <a:ext cx="7940040" cy="365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>
            <a:off x="2948940" y="2362200"/>
            <a:ext cx="36031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948940" y="3135086"/>
            <a:ext cx="36031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5780313" y="2046514"/>
            <a:ext cx="2471057" cy="2900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5562600" y="2362200"/>
            <a:ext cx="21771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/>
          <p:nvPr/>
        </p:nvCxnSpPr>
        <p:spPr>
          <a:xfrm rot="10800000">
            <a:off x="1790696" y="3427984"/>
            <a:ext cx="3989617" cy="647699"/>
          </a:xfrm>
          <a:prstGeom prst="bentConnector3">
            <a:avLst>
              <a:gd name="adj1" fmla="val 99993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81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03963981"/>
              </p:ext>
            </p:extLst>
          </p:nvPr>
        </p:nvGraphicFramePr>
        <p:xfrm>
          <a:off x="419818" y="1380225"/>
          <a:ext cx="7930552" cy="3542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>
            <a:normAutofit/>
          </a:bodyPr>
          <a:lstStyle/>
          <a:p>
            <a:r>
              <a:rPr lang="ru-RU" sz="2200" dirty="0" smtClean="0">
                <a:latin typeface="Arial" panose="020B0604020202020204" pitchFamily="34" charset="0"/>
              </a:rPr>
              <a:t>Что дает новый порядок</a:t>
            </a:r>
            <a:endParaRPr lang="ru-RU" sz="2200" dirty="0">
              <a:latin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05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>
                <a:latin typeface="Arial" panose="020B0604020202020204" pitchFamily="34" charset="0"/>
              </a:rPr>
              <a:t>Цели реформы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6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831323" y="2662014"/>
            <a:ext cx="5030041" cy="1131302"/>
          </a:xfrm>
          <a:prstGeom prst="rect">
            <a:avLst/>
          </a:prstGeom>
        </p:spPr>
        <p:txBody>
          <a:bodyPr vert="horz" wrap="square" lIns="53703" tIns="26852" rIns="53703" bIns="26852" rtlCol="0" anchor="ctr">
            <a:normAutofit/>
          </a:bodyPr>
          <a:lstStyle/>
          <a:p>
            <a:pPr marL="353109" indent="-353109" defTabSz="537056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ru-RU" sz="25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0568" y="1124573"/>
            <a:ext cx="7733515" cy="3406495"/>
          </a:xfrm>
          <a:prstGeom prst="rect">
            <a:avLst/>
          </a:prstGeom>
        </p:spPr>
        <p:txBody>
          <a:bodyPr vert="horz" wrap="square" lIns="53703" tIns="26852" rIns="53703" bIns="26852" rtlCol="0" anchor="ctr">
            <a:noAutofit/>
          </a:bodyPr>
          <a:lstStyle/>
          <a:p>
            <a:pPr marL="455603" indent="-268422" defTabSz="537056">
              <a:spcBef>
                <a:spcPct val="0"/>
              </a:spcBef>
              <a:buFont typeface="+mj-lt"/>
              <a:buAutoNum type="arabicPeriod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Создание эффективных механизмов по контролю полноты учета выручки и выявлению зон риска совершения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правонарушений.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455603" indent="-268422" defTabSz="537056">
              <a:spcBef>
                <a:spcPct val="0"/>
              </a:spcBef>
              <a:buFont typeface="+mj-lt"/>
              <a:buAutoNum type="arabicPeriod"/>
            </a:pPr>
            <a:endParaRPr lang="ru-RU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455603" indent="-268422" defTabSz="537056">
              <a:spcBef>
                <a:spcPct val="0"/>
              </a:spcBef>
              <a:buFont typeface="+mj-lt"/>
              <a:buAutoNum type="arabicPeriod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Оптимизация временных затрат налогоплательщиков и налоговых органов за счет информатизации соответствующих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процессов.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455603" indent="-268422" defTabSz="537056">
              <a:spcBef>
                <a:spcPct val="0"/>
              </a:spcBef>
              <a:buFont typeface="+mj-lt"/>
              <a:buAutoNum type="arabicPeriod"/>
            </a:pPr>
            <a:endParaRPr lang="ru-RU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455603" indent="-268422" defTabSz="537056">
              <a:spcBef>
                <a:spcPct val="0"/>
              </a:spcBef>
              <a:buFont typeface="+mj-lt"/>
              <a:buAutoNum type="arabicPeriod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Создание инструментов автоматизированного и юридически значимого общения с налогоплательщиками по вопросам, связанным с применением контрольно-кассовой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техники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.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455603" indent="-268422" defTabSz="537056">
              <a:spcBef>
                <a:spcPct val="0"/>
              </a:spcBef>
              <a:buFont typeface="+mj-lt"/>
              <a:buAutoNum type="arabicPeriod"/>
            </a:pPr>
            <a:endParaRPr lang="ru-RU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455603" indent="-268422" defTabSz="537056">
              <a:spcBef>
                <a:spcPct val="0"/>
              </a:spcBef>
              <a:buFont typeface="+mj-lt"/>
              <a:buAutoNum type="arabicPeriod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Создание инструментов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гражданского (народного)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контроля в сфере применения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ККТ.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455603" indent="-268422" defTabSz="537056">
              <a:spcBef>
                <a:spcPct val="0"/>
              </a:spcBef>
              <a:buFont typeface="+mj-lt"/>
              <a:buAutoNum type="arabicPeriod"/>
            </a:pPr>
            <a:endParaRPr lang="ru-RU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455603" indent="-268422" defTabSz="537056">
              <a:spcBef>
                <a:spcPct val="0"/>
              </a:spcBef>
              <a:buFont typeface="+mj-lt"/>
              <a:buAutoNum type="arabicPeriod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Создание новых механизмов защиты интересов и прав потребителей,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мониторинг цен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социально-значимых товаров и т.д.</a:t>
            </a:r>
          </a:p>
        </p:txBody>
      </p:sp>
    </p:spTree>
    <p:extLst>
      <p:ext uri="{BB962C8B-B14F-4D97-AF65-F5344CB8AC3E}">
        <p14:creationId xmlns:p14="http://schemas.microsoft.com/office/powerpoint/2010/main" val="32887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195977"/>
              </p:ext>
            </p:extLst>
          </p:nvPr>
        </p:nvGraphicFramePr>
        <p:xfrm>
          <a:off x="0" y="167425"/>
          <a:ext cx="8445192" cy="4669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1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965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814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66499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№</a:t>
                      </a:r>
                      <a:endParaRPr lang="ru-RU" sz="1300" dirty="0"/>
                    </a:p>
                  </a:txBody>
                  <a:tcPr marL="75918" marR="75918" marT="30190" marB="30190"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Система</a:t>
                      </a:r>
                      <a:r>
                        <a:rPr lang="ru-RU" sz="1300" baseline="0" dirty="0" smtClean="0"/>
                        <a:t> налогообложения/вид деятельности</a:t>
                      </a:r>
                      <a:endParaRPr lang="ru-RU" sz="1300" dirty="0"/>
                    </a:p>
                  </a:txBody>
                  <a:tcPr marL="75918" marR="75918" marT="30190" marB="30190"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Срок применения</a:t>
                      </a:r>
                      <a:endParaRPr lang="ru-RU" sz="1300" dirty="0"/>
                    </a:p>
                  </a:txBody>
                  <a:tcPr marL="75918" marR="75918" marT="30190" marB="301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2122"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1.</a:t>
                      </a:r>
                      <a:endParaRPr lang="ru-RU" sz="1300" b="1" dirty="0"/>
                    </a:p>
                  </a:txBody>
                  <a:tcPr marL="75918" marR="75918" marT="30190" marB="30190"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Организации и ИП на ЕНВД</a:t>
                      </a:r>
                      <a:endParaRPr lang="ru-RU" sz="1300" b="1" dirty="0"/>
                    </a:p>
                  </a:txBody>
                  <a:tcPr marL="75918" marR="75918" marT="30190" marB="30190"/>
                </a:tc>
                <a:tc>
                  <a:txBody>
                    <a:bodyPr/>
                    <a:lstStyle/>
                    <a:p>
                      <a:endParaRPr lang="ru-RU" sz="1300" dirty="0"/>
                    </a:p>
                  </a:txBody>
                  <a:tcPr marL="75918" marR="75918" marT="30190" marB="3019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0657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1.1.</a:t>
                      </a:r>
                      <a:endParaRPr lang="ru-RU" sz="1300" dirty="0"/>
                    </a:p>
                  </a:txBody>
                  <a:tcPr marL="75918" marR="75918" marT="30190" marB="30190"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Розничная</a:t>
                      </a:r>
                      <a:r>
                        <a:rPr lang="ru-RU" sz="1300" b="1" baseline="0" dirty="0" smtClean="0"/>
                        <a:t> торговля, услуги общественного питания, имеющие наемных работников на момент регистрации ККТ</a:t>
                      </a:r>
                      <a:endParaRPr lang="ru-RU" sz="1300" b="1" dirty="0"/>
                    </a:p>
                  </a:txBody>
                  <a:tcPr marL="75918" marR="75918" marT="30190" marB="30190"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с </a:t>
                      </a:r>
                      <a:r>
                        <a:rPr lang="ru-RU" sz="1300" b="1" baseline="0" dirty="0" smtClean="0"/>
                        <a:t>01.07.18</a:t>
                      </a:r>
                      <a:endParaRPr lang="ru-RU" sz="1300" b="1" dirty="0"/>
                    </a:p>
                  </a:txBody>
                  <a:tcPr marL="75918" marR="75918" marT="30190" marB="3019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4719"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2.</a:t>
                      </a:r>
                      <a:endParaRPr lang="ru-RU" sz="1300" b="1" dirty="0"/>
                    </a:p>
                  </a:txBody>
                  <a:tcPr marL="75918" marR="75918" marT="30190" marB="30190"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ИП на ЕНВД</a:t>
                      </a:r>
                      <a:endParaRPr lang="ru-RU" sz="1300" b="1" dirty="0"/>
                    </a:p>
                  </a:txBody>
                  <a:tcPr marL="75918" marR="75918" marT="30190" marB="30190"/>
                </a:tc>
                <a:tc>
                  <a:txBody>
                    <a:bodyPr/>
                    <a:lstStyle/>
                    <a:p>
                      <a:endParaRPr lang="ru-RU" sz="1300" dirty="0"/>
                    </a:p>
                  </a:txBody>
                  <a:tcPr marL="75918" marR="75918" marT="30190" marB="3019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0657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2.1. </a:t>
                      </a:r>
                      <a:endParaRPr lang="ru-RU" sz="1300" dirty="0"/>
                    </a:p>
                  </a:txBody>
                  <a:tcPr marL="75918" marR="75918" marT="30190" marB="30190"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Розничная</a:t>
                      </a:r>
                      <a:r>
                        <a:rPr lang="ru-RU" sz="1300" baseline="0" dirty="0" smtClean="0"/>
                        <a:t> торговля, услуги общественного питания, без наемных работников</a:t>
                      </a:r>
                      <a:endParaRPr lang="ru-RU" sz="1300" dirty="0"/>
                    </a:p>
                  </a:txBody>
                  <a:tcPr marL="75918" marR="75918" marT="30190" marB="301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с </a:t>
                      </a:r>
                      <a:r>
                        <a:rPr lang="ru-RU" sz="1300" baseline="0" dirty="0" smtClean="0"/>
                        <a:t>01.07.19</a:t>
                      </a:r>
                      <a:endParaRPr lang="ru-RU" sz="1300" dirty="0" smtClean="0"/>
                    </a:p>
                  </a:txBody>
                  <a:tcPr marL="75918" marR="75918" marT="30190" marB="3019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2210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2.2.</a:t>
                      </a:r>
                      <a:endParaRPr lang="ru-RU" sz="1300" dirty="0"/>
                    </a:p>
                  </a:txBody>
                  <a:tcPr marL="75918" marR="75918" marT="30190" marB="30190"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Остальные виды деятельности без наемных работников</a:t>
                      </a:r>
                      <a:endParaRPr lang="ru-RU" sz="1300" dirty="0"/>
                    </a:p>
                  </a:txBody>
                  <a:tcPr marL="75918" marR="75918" marT="30190" marB="301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с </a:t>
                      </a:r>
                      <a:r>
                        <a:rPr lang="ru-RU" sz="1300" baseline="0" dirty="0" smtClean="0"/>
                        <a:t>01.07.19</a:t>
                      </a:r>
                      <a:endParaRPr lang="ru-RU" sz="1300" dirty="0" smtClean="0"/>
                    </a:p>
                  </a:txBody>
                  <a:tcPr marL="75918" marR="75918" marT="30190" marB="3019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4719"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3.</a:t>
                      </a:r>
                      <a:endParaRPr lang="ru-RU" sz="1300" b="1" dirty="0"/>
                    </a:p>
                  </a:txBody>
                  <a:tcPr marL="75918" marR="75918" marT="30190" marB="30190"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ИП на ПСН</a:t>
                      </a:r>
                      <a:endParaRPr lang="ru-RU" sz="1300" b="1" dirty="0"/>
                    </a:p>
                  </a:txBody>
                  <a:tcPr marL="75918" marR="75918" marT="30190" marB="301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dirty="0" smtClean="0"/>
                    </a:p>
                  </a:txBody>
                  <a:tcPr marL="75918" marR="75918" marT="30190" marB="3019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50657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3.1.</a:t>
                      </a:r>
                      <a:endParaRPr lang="ru-RU" sz="1300" dirty="0"/>
                    </a:p>
                  </a:txBody>
                  <a:tcPr marL="75918" marR="75918" marT="30190" marB="301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/>
                        <a:t>Розничная</a:t>
                      </a:r>
                      <a:r>
                        <a:rPr lang="ru-RU" sz="1300" b="1" baseline="0" dirty="0" smtClean="0"/>
                        <a:t> торговля, услуги общественного питания, имеющие наемных работников на момент регистрации ККТ</a:t>
                      </a:r>
                      <a:endParaRPr lang="ru-RU" sz="1300" b="1" dirty="0" smtClean="0"/>
                    </a:p>
                  </a:txBody>
                  <a:tcPr marL="75918" marR="75918" marT="30190" marB="30190"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с </a:t>
                      </a:r>
                      <a:r>
                        <a:rPr lang="ru-RU" sz="1300" b="1" baseline="0" dirty="0" smtClean="0"/>
                        <a:t>01.07.18</a:t>
                      </a:r>
                      <a:endParaRPr lang="ru-RU" sz="1300" b="1" dirty="0"/>
                    </a:p>
                  </a:txBody>
                  <a:tcPr marL="75918" marR="75918" marT="30190" marB="3019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50657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3.2.</a:t>
                      </a:r>
                      <a:endParaRPr lang="ru-RU" sz="1300" dirty="0"/>
                    </a:p>
                  </a:txBody>
                  <a:tcPr marL="75918" marR="75918" marT="30190" marB="30190"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Розничная</a:t>
                      </a:r>
                      <a:r>
                        <a:rPr lang="ru-RU" sz="1300" baseline="0" dirty="0" smtClean="0"/>
                        <a:t> торговля, услуги общественного питания, без наемных работников</a:t>
                      </a:r>
                      <a:endParaRPr lang="ru-RU" sz="1300" dirty="0"/>
                    </a:p>
                  </a:txBody>
                  <a:tcPr marL="75918" marR="75918" marT="30190" marB="301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с </a:t>
                      </a:r>
                      <a:r>
                        <a:rPr lang="ru-RU" sz="1300" baseline="0" dirty="0" smtClean="0"/>
                        <a:t>01.07.19</a:t>
                      </a:r>
                      <a:endParaRPr lang="ru-RU" sz="1300" dirty="0" smtClean="0"/>
                    </a:p>
                  </a:txBody>
                  <a:tcPr marL="75918" marR="75918" marT="30190" marB="3019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42210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3.3.</a:t>
                      </a:r>
                      <a:endParaRPr lang="ru-RU" sz="1300" dirty="0"/>
                    </a:p>
                  </a:txBody>
                  <a:tcPr marL="75918" marR="75918" marT="30190" marB="30190"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Остальные виды деятельности без наемных работников</a:t>
                      </a:r>
                      <a:endParaRPr lang="ru-RU" sz="1300" dirty="0"/>
                    </a:p>
                  </a:txBody>
                  <a:tcPr marL="75918" marR="75918" marT="30190" marB="301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с </a:t>
                      </a:r>
                      <a:r>
                        <a:rPr lang="ru-RU" sz="1300" baseline="0" dirty="0" smtClean="0"/>
                        <a:t>01.07.19</a:t>
                      </a:r>
                      <a:endParaRPr lang="ru-RU" sz="1300" dirty="0" smtClean="0"/>
                    </a:p>
                  </a:txBody>
                  <a:tcPr marL="75918" marR="75918" marT="30190" marB="3019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4719">
                <a:tc>
                  <a:txBody>
                    <a:bodyPr/>
                    <a:lstStyle/>
                    <a:p>
                      <a:r>
                        <a:rPr lang="ru-RU" sz="13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endParaRPr lang="ru-RU" sz="13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918" marR="75918" marT="30190" marB="301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Организации и ИП</a:t>
                      </a:r>
                    </a:p>
                  </a:txBody>
                  <a:tcPr marL="75918" marR="75918" marT="30190" marB="301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dirty="0" smtClean="0"/>
                    </a:p>
                  </a:txBody>
                  <a:tcPr marL="75918" marR="75918" marT="30190" marB="3019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50657">
                <a:tc>
                  <a:txBody>
                    <a:bodyPr/>
                    <a:lstStyle/>
                    <a:p>
                      <a:r>
                        <a:rPr lang="ru-RU" sz="13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4.1.</a:t>
                      </a:r>
                      <a:endParaRPr lang="ru-RU" sz="13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918" marR="75918" marT="30190" marB="301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Работы</a:t>
                      </a:r>
                      <a:r>
                        <a:rPr lang="ru-RU" sz="13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</a:t>
                      </a:r>
                      <a:r>
                        <a:rPr lang="ru-RU" sz="13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услуги населению (за</a:t>
                      </a:r>
                      <a:r>
                        <a:rPr lang="ru-RU" sz="13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исключением</a:t>
                      </a:r>
                      <a:r>
                        <a:rPr lang="ru-RU" sz="13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оказывающих услуги общественного питания и имеющих наемных работников)</a:t>
                      </a:r>
                    </a:p>
                  </a:txBody>
                  <a:tcPr marL="75918" marR="75918" marT="30190" marB="301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С 01.07.19</a:t>
                      </a:r>
                    </a:p>
                  </a:txBody>
                  <a:tcPr marL="75918" marR="75918" marT="30190" marB="3019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84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2133" y="1224335"/>
            <a:ext cx="7300818" cy="995589"/>
          </a:xfrm>
          <a:prstGeom prst="rect">
            <a:avLst/>
          </a:prstGeom>
        </p:spPr>
        <p:txBody>
          <a:bodyPr wrap="square" lIns="71561" tIns="35780" rIns="71561" bIns="3578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Федеральный закон от 27.11.2017 № 349-ФЗ утвердил налоговый вычет для ИП на сумму в пределах 18 000 рублей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27611" y="3286175"/>
            <a:ext cx="7105341" cy="564701"/>
          </a:xfrm>
          <a:prstGeom prst="rect">
            <a:avLst/>
          </a:prstGeom>
        </p:spPr>
        <p:txBody>
          <a:bodyPr wrap="square" lIns="71561" tIns="35780" rIns="71561" bIns="35780">
            <a:spAutoFit/>
          </a:bodyPr>
          <a:lstStyle/>
          <a:p>
            <a:r>
              <a:rPr lang="ru-RU" sz="1600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При условии регистрации кассы  с 1 февраля 2017 года до 1 июля 2019 года.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27610" y="2652782"/>
            <a:ext cx="6320437" cy="564701"/>
          </a:xfrm>
          <a:prstGeom prst="rect">
            <a:avLst/>
          </a:prstGeom>
        </p:spPr>
        <p:txBody>
          <a:bodyPr wrap="square" lIns="71561" tIns="35780" rIns="71561" bIns="35780">
            <a:spAutoFit/>
          </a:bodyPr>
          <a:lstStyle/>
          <a:p>
            <a:r>
              <a:rPr lang="ru-RU" sz="1600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Включая расходы на приобретение </a:t>
            </a:r>
            <a:r>
              <a:rPr lang="ru-RU" sz="1600" b="1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каждой единицы ККТ</a:t>
            </a:r>
            <a:r>
              <a:rPr lang="ru-RU" sz="1600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сопутствующих комплектующих и услуг</a:t>
            </a:r>
          </a:p>
        </p:txBody>
      </p:sp>
      <p:sp>
        <p:nvSpPr>
          <p:cNvPr id="8" name="Заголовок 5"/>
          <p:cNvSpPr txBox="1">
            <a:spLocks/>
          </p:cNvSpPr>
          <p:nvPr/>
        </p:nvSpPr>
        <p:spPr>
          <a:xfrm>
            <a:off x="472532" y="494814"/>
            <a:ext cx="8196286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r>
              <a:rPr lang="ru-RU" sz="2200" dirty="0">
                <a:solidFill>
                  <a:schemeClr val="accent1"/>
                </a:solidFill>
                <a:latin typeface="Trebuchet MS" panose="020B0603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Утверждён налоговый вычет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27610" y="2242071"/>
            <a:ext cx="8340371" cy="318480"/>
          </a:xfrm>
          <a:prstGeom prst="rect">
            <a:avLst/>
          </a:prstGeom>
        </p:spPr>
        <p:txBody>
          <a:bodyPr wrap="square" lIns="71561" tIns="35780" rIns="71561" bIns="35780">
            <a:spAutoFit/>
          </a:bodyPr>
          <a:lstStyle/>
          <a:p>
            <a:r>
              <a:rPr lang="ru-RU" sz="1600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Для индивидуальных предпринимателей на ЕНВД и Патенте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668704" y="5875020"/>
            <a:ext cx="7320689" cy="225480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72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>Регистрационный учет ККТ</a:t>
            </a:r>
            <a:endParaRPr lang="ru-RU" sz="2200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736267977"/>
              </p:ext>
            </p:extLst>
          </p:nvPr>
        </p:nvGraphicFramePr>
        <p:xfrm>
          <a:off x="448734" y="1142999"/>
          <a:ext cx="7984066" cy="3757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Прямая со стрелкой 4"/>
          <p:cNvCxnSpPr/>
          <p:nvPr/>
        </p:nvCxnSpPr>
        <p:spPr>
          <a:xfrm>
            <a:off x="1574800" y="2254152"/>
            <a:ext cx="5725160" cy="0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1574800" y="3149600"/>
            <a:ext cx="5725160" cy="0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1574800" y="4686307"/>
            <a:ext cx="5725160" cy="1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9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29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онцепция АСК НДС2 Кас (1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6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7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8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3.xml><?xml version="1.0" encoding="utf-8"?>
<a:theme xmlns:a="http://schemas.openxmlformats.org/drawingml/2006/main" name="10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4.xml><?xml version="1.0" encoding="utf-8"?>
<a:theme xmlns:a="http://schemas.openxmlformats.org/drawingml/2006/main" name="11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2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5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4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9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1_Концепция АСК НДС2 Кас (1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3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Концепция АСК НДС2 Кас (1).thmx</Template>
  <TotalTime>11310</TotalTime>
  <Words>722</Words>
  <Application>Microsoft Office PowerPoint</Application>
  <PresentationFormat>Экран (16:9)</PresentationFormat>
  <Paragraphs>142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14</vt:i4>
      </vt:variant>
      <vt:variant>
        <vt:lpstr>Заголовки слайдов</vt:lpstr>
      </vt:variant>
      <vt:variant>
        <vt:i4>10</vt:i4>
      </vt:variant>
    </vt:vector>
  </HeadingPairs>
  <TitlesOfParts>
    <vt:vector size="24" baseType="lpstr">
      <vt:lpstr>Концепция АСК НДС2 Кас (1)</vt:lpstr>
      <vt:lpstr>Present_FNS2012_A4</vt:lpstr>
      <vt:lpstr>1_Present_FNS2012_A4</vt:lpstr>
      <vt:lpstr>2_Present_FNS2012_A4</vt:lpstr>
      <vt:lpstr>5_Present_FNS2012_A4</vt:lpstr>
      <vt:lpstr>4_Present_FNS2012_A4</vt:lpstr>
      <vt:lpstr>9_Present_FNS2012_A4</vt:lpstr>
      <vt:lpstr>1_Концепция АСК НДС2 Кас (1)</vt:lpstr>
      <vt:lpstr>3_Present_FNS2012_A4</vt:lpstr>
      <vt:lpstr>6_Present_FNS2012_A4</vt:lpstr>
      <vt:lpstr>7_Present_FNS2012_A4</vt:lpstr>
      <vt:lpstr>8_Present_FNS2012_A4</vt:lpstr>
      <vt:lpstr>10_Present_FNS2012_A4</vt:lpstr>
      <vt:lpstr>11_Present_FNS2012_A4</vt:lpstr>
      <vt:lpstr>Презентационные материалы по новому порядку применения контрольно-кассовой техники при осуществлении расчетов в Российской Федерации</vt:lpstr>
      <vt:lpstr>Как это работает</vt:lpstr>
      <vt:lpstr>Отличия нового и старого порядков</vt:lpstr>
      <vt:lpstr>Срок действия ключа фискального признака, содержащегося в фискальном накопителе</vt:lpstr>
      <vt:lpstr>Что дает новый порядок</vt:lpstr>
      <vt:lpstr>Цели реформы</vt:lpstr>
      <vt:lpstr>Презентация PowerPoint</vt:lpstr>
      <vt:lpstr>Презентация PowerPoint</vt:lpstr>
      <vt:lpstr>Регистрационный учет ККТ</vt:lpstr>
      <vt:lpstr>Личный кабинет пользователя ККТ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Совещание по вопросам проведения эксперимента</dc:title>
  <dc:creator>Anatoly Gaverdovskiy</dc:creator>
  <cp:lastModifiedBy>Гороновская Ирина Рашидовна</cp:lastModifiedBy>
  <cp:revision>660</cp:revision>
  <cp:lastPrinted>2016-08-02T13:10:17Z</cp:lastPrinted>
  <dcterms:created xsi:type="dcterms:W3CDTF">2014-02-04T14:06:09Z</dcterms:created>
  <dcterms:modified xsi:type="dcterms:W3CDTF">2019-05-27T11:47:01Z</dcterms:modified>
</cp:coreProperties>
</file>